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sldIdLst>
    <p:sldId id="256" r:id="rId2"/>
    <p:sldId id="257" r:id="rId3"/>
    <p:sldId id="282" r:id="rId4"/>
    <p:sldId id="283" r:id="rId5"/>
    <p:sldId id="284" r:id="rId6"/>
    <p:sldId id="278" r:id="rId7"/>
    <p:sldId id="288" r:id="rId8"/>
    <p:sldId id="260" r:id="rId9"/>
    <p:sldId id="263" r:id="rId10"/>
    <p:sldId id="261" r:id="rId11"/>
    <p:sldId id="264" r:id="rId12"/>
    <p:sldId id="271" r:id="rId13"/>
    <p:sldId id="268" r:id="rId14"/>
    <p:sldId id="292" r:id="rId15"/>
    <p:sldId id="293" r:id="rId16"/>
    <p:sldId id="265" r:id="rId17"/>
    <p:sldId id="262" r:id="rId18"/>
    <p:sldId id="270" r:id="rId19"/>
    <p:sldId id="291" r:id="rId20"/>
    <p:sldId id="294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2750" autoAdjust="0"/>
  </p:normalViewPr>
  <p:slideViewPr>
    <p:cSldViewPr>
      <p:cViewPr varScale="1">
        <p:scale>
          <a:sx n="51" d="100"/>
          <a:sy n="51" d="100"/>
        </p:scale>
        <p:origin x="-10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8C1B01-A2CD-4901-BF49-C29AD8A93F0C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B0C800-FE53-4604-92AC-AB69275BA63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5572140"/>
            <a:ext cx="7358114" cy="823906"/>
          </a:xfrm>
        </p:spPr>
        <p:txBody>
          <a:bodyPr>
            <a:normAutofit/>
          </a:bodyPr>
          <a:lstStyle/>
          <a:p>
            <a:pPr algn="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праздником Последнего звонка!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ds04.infourok.ru/uploads/ex/05cd/0019331c-971ecac8/img1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6786610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Последние детства минуты.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Последний, прощальный урок.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Печально слегка почему-то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Звенит вам последний звонок…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C:\Users\Win 7\Downloads\700-nw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71934" y="3357562"/>
            <a:ext cx="4572000" cy="2928958"/>
          </a:xfrm>
          <a:prstGeom prst="rect">
            <a:avLst/>
          </a:prstGeom>
          <a:noFill/>
        </p:spPr>
      </p:pic>
      <p:pic>
        <p:nvPicPr>
          <p:cNvPr id="35843" name="Picture 3" descr="C:\Users\Win 7\Downloads\c4b5b099d42e3fd6c4e4c579e04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480"/>
            <a:ext cx="5428596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Как быстро время пролетело,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Ведь вроде только в школу Вы пришли.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за спиной свои портфели,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Тогда Вы неуверенно несли.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вот звенит уже звонок последний,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 все уже выпускники.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Настал конец учёбы многолетней,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прочь Вы отложили дневники.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 в жизни взрослой Вам желаем,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Чтобы сложилось всё у Вас.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от души Вас поздравляю,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Выпускников, Вы каждый класс!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C:\Users\Win 7\Downloads\LDSYX5mr-6Q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01065" y="1527175"/>
            <a:ext cx="6305358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Желаю, чтоб дружбу свою вы всегда берегли,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Чтоб жили без фальши, без зла и без лести.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Желаю, что дальше удачно всё шло,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Желаю достичь вам высот и успехов.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Желаю, чтоб в душах царило тепло,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Желаю, чтоб вас не смущали помехи.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Public\Pictures\Sample Pictures\Tulips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571612"/>
            <a:ext cx="6034617" cy="42402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Вот и промчались школьные годы,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Будет проведен последний урок...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Настанет день для нас всех особый,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Скоро последний звонок!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 всем вам желаю стать, кем хотели,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Успешными, умными быть,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Добиться любой поставленной цели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школу свою не забыть!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Всегда попутного ветра!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Win 7\Desktop\Последний звонок\s120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643050"/>
            <a:ext cx="6096000" cy="4357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Ну вот и закончились школьные годы,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Задорно звенит ваш последний звонок,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Вам грустно и радостно одновременно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хочется, чтоб не кончался урок?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Так будьте открыты вы новым дорогам,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 вас поздравляю, ведь всё впереди!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Пусть будут успехи, нет места тревогам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Пусть радостно сердце трепещет в груди!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добрый путь!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Win 7\Desktop\Последний звонок\car-vehicle-sports-car-Maserati-2013-coupe-performance-car-Maserati-GranTurismo-netcarshow-netcar-car-images-car-photo-wheel-GranTurismo-S-Australian-version-supercar-land-vehicle-automotive-design-a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571612"/>
            <a:ext cx="6096000" cy="43846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Мечтайте! Верьте в себя! </a:t>
            </a:r>
          </a:p>
          <a:p>
            <a:pPr algn="ctr">
              <a:buNone/>
            </a:pP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Это невозможно,  - сказала Причина. </a:t>
            </a:r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- Это безрассудно,  - заметил Опыт. </a:t>
            </a:r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- Это бесполезно,  - отрезала Гордость. </a:t>
            </a:r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- Попробуй... - шепнула Мечта...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Win 7\Desktop\Последний звонок\1920x1200-px-animals-bald-eagle-birds-103461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6144" y="1527175"/>
            <a:ext cx="7315200" cy="4572000"/>
          </a:xfrm>
          <a:prstGeom prst="rect">
            <a:avLst/>
          </a:prstGeom>
          <a:noFill/>
        </p:spPr>
      </p:pic>
      <p:pic>
        <p:nvPicPr>
          <p:cNvPr id="4" name="Рисунок 3" descr="https://www.culture.ru/storage/images/16210075459e9a64b03608ac297a6c43/088b5bbb504f7b790fdc913d5fb2a03e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4929198"/>
            <a:ext cx="1533524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Приятных встреч,</a:t>
            </a:r>
          </a:p>
          <a:p>
            <a:pPr algn="r">
              <a:buNone/>
            </a:pPr>
            <a:endParaRPr lang="ru-RU" b="1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радостных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событий, </a:t>
            </a:r>
          </a:p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добрых вестей, </a:t>
            </a:r>
          </a:p>
          <a:p>
            <a:pPr algn="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верных друзей!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Желаю, чтобы прошлое вас не будоражило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Настоящее не бесило,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 будущее не беспокоило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Win 7\Desktop\Последний звонок\1600x1200-px-animal-cute-dog-dogs-Frendly-pet-164251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00042"/>
            <a:ext cx="4500594" cy="3786214"/>
          </a:xfrm>
          <a:prstGeom prst="rect">
            <a:avLst/>
          </a:prstGeom>
          <a:noFill/>
        </p:spPr>
      </p:pic>
      <p:pic>
        <p:nvPicPr>
          <p:cNvPr id="5" name="Picture 2" descr="C:\Users\Win 7\Desktop\Последний звонок\b3bfbbd7d636148f68451e3eba8884d4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857496"/>
            <a:ext cx="4357686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avatars.mds.yandex.net/i?id=97db01c0e69ec3c7c33f0832c72a23a1_l-4569669-images-thumbs&amp;n=13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5" y="714356"/>
            <a:ext cx="7929618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Win 7\Desktop\Последний звонок\balloon-2101359__34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 descr="C:\Users\Win 7\Downloads\posledniy-zvonok-9-klass-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5744" y="1527175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Win 7\Desktop\Последний звонок\61d595e4617021.7964118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857232"/>
            <a:ext cx="6903619" cy="5313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 добрый путь!!!</a:t>
            </a:r>
          </a:p>
          <a:p>
            <a:pPr algn="ctr">
              <a:buNone/>
            </a:pP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9" name="Picture 3" descr="C:\Users\Win 7\Desktop\Последний звонок\pazl-castorland-milye-kotyata-1500-el-c-151561-1-1000x1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786058"/>
            <a:ext cx="3571876" cy="3500462"/>
          </a:xfrm>
          <a:prstGeom prst="rect">
            <a:avLst/>
          </a:prstGeom>
          <a:noFill/>
        </p:spPr>
      </p:pic>
      <p:pic>
        <p:nvPicPr>
          <p:cNvPr id="29700" name="Picture 4" descr="C:\Users\Win 7\Desktop\Последний звонок\pazl-castorland-kotenok-v-sadu-100-el-b-111039-1-1000x10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786058"/>
            <a:ext cx="3429000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368</TotalTime>
  <Words>106</Words>
  <PresentationFormat>Экран (4:3)</PresentationFormat>
  <Paragraphs>31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Официальная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Всегда попутного ветра!</vt:lpstr>
      <vt:lpstr>Слайд 10</vt:lpstr>
      <vt:lpstr>В добрый путь!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 7</dc:creator>
  <cp:lastModifiedBy>Win 7</cp:lastModifiedBy>
  <cp:revision>40</cp:revision>
  <dcterms:created xsi:type="dcterms:W3CDTF">2022-04-12T00:07:10Z</dcterms:created>
  <dcterms:modified xsi:type="dcterms:W3CDTF">2022-05-12T00:06:31Z</dcterms:modified>
</cp:coreProperties>
</file>