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63" r:id="rId4"/>
    <p:sldId id="258" r:id="rId5"/>
    <p:sldId id="272" r:id="rId6"/>
    <p:sldId id="259" r:id="rId7"/>
    <p:sldId id="264" r:id="rId8"/>
    <p:sldId id="262" r:id="rId9"/>
    <p:sldId id="266" r:id="rId10"/>
    <p:sldId id="260" r:id="rId11"/>
    <p:sldId id="261" r:id="rId12"/>
    <p:sldId id="271" r:id="rId13"/>
    <p:sldId id="267" r:id="rId14"/>
    <p:sldId id="270" r:id="rId15"/>
    <p:sldId id="268" r:id="rId16"/>
    <p:sldId id="269" r:id="rId17"/>
    <p:sldId id="265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44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kp.grsu.by/mod/forum/discuss.php?d=287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2780928"/>
            <a:ext cx="6572296" cy="209074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Сетевые проекты – путь к успешной социализации школьников с ограниченными возможностями  здоровья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Зейгман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Ольга Алексеевна, </a:t>
            </a:r>
          </a:p>
          <a:p>
            <a:pPr algn="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учитель истории и обществознания</a:t>
            </a:r>
          </a:p>
          <a:p>
            <a:pPr algn="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МАОУ СОШ № 1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58138" cy="1143000"/>
          </a:xfrm>
        </p:spPr>
        <p:txBody>
          <a:bodyPr>
            <a:noAutofit/>
          </a:bodyPr>
          <a:lstStyle/>
          <a:p>
            <a:pPr algn="just"/>
            <a:r>
              <a:rPr lang="ru-RU" sz="1800" b="1" dirty="0" smtClean="0">
                <a:solidFill>
                  <a:schemeClr val="tx1"/>
                </a:solidFill>
              </a:rPr>
              <a:t>Сетевой проект</a:t>
            </a:r>
            <a:r>
              <a:rPr lang="ru-RU" sz="1800" dirty="0" smtClean="0">
                <a:solidFill>
                  <a:schemeClr val="tx1"/>
                </a:solidFill>
              </a:rPr>
              <a:t> – </a:t>
            </a:r>
            <a:r>
              <a:rPr lang="ru-RU" sz="1800" b="1" dirty="0" smtClean="0">
                <a:solidFill>
                  <a:schemeClr val="tx1"/>
                </a:solidFill>
              </a:rPr>
              <a:t>это</a:t>
            </a:r>
            <a:r>
              <a:rPr lang="ru-RU" sz="1800" dirty="0" smtClean="0">
                <a:solidFill>
                  <a:schemeClr val="tx1"/>
                </a:solidFill>
              </a:rPr>
              <a:t> форма организации проектной деятельности, предполагающая удалённое взаимодействие учителей и учащихся, объединённых общей темой, целью, формами работы и методами исследования.</a:t>
            </a: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quarter" idx="2"/>
          </p:nvPr>
        </p:nvSpPr>
        <p:spPr>
          <a:xfrm>
            <a:off x="4357686" y="1600200"/>
            <a:ext cx="3857652" cy="4572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8" name="Содержимое 7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71612"/>
            <a:ext cx="8215370" cy="4929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14282" y="274638"/>
            <a:ext cx="8501122" cy="5940444"/>
          </a:xfrm>
        </p:spPr>
        <p:txBody>
          <a:bodyPr>
            <a:noAutofit/>
          </a:bodyPr>
          <a:lstStyle/>
          <a:p>
            <a:pPr algn="just"/>
            <a:r>
              <a:rPr lang="ru-RU" sz="2400" dirty="0" smtClean="0"/>
              <a:t>	</a:t>
            </a:r>
            <a:r>
              <a:rPr lang="ru-RU" sz="2400" dirty="0" smtClean="0">
                <a:solidFill>
                  <a:schemeClr val="tx1"/>
                </a:solidFill>
              </a:rPr>
              <a:t>Сетевой проект дает возможность каждому ученику с ограниченными возможностями здоровья  продвигаться в определенном им самим темпе, находить и размещать информацию в оптимальном объеме, участвовать в коммуникации с участниками проекта в реальном и отсроченном времени, взаимодействовать с учениками других школ, городов, стран. При этом все участники имеют определенную степень свободы, достаточную для возможности определять приоритеты по характеру и направленности собственной деятельности,  нести ответственность за конечный результат, также  каждый участник проекта может стать лидером, готовым к использованию своего ресурса для достижения общих целей проекта. 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7901014" cy="1643074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000" dirty="0" smtClean="0"/>
              <a:t> </a:t>
            </a:r>
            <a:r>
              <a:rPr lang="ru-RU" sz="2000" dirty="0" smtClean="0">
                <a:solidFill>
                  <a:schemeClr val="tx1"/>
                </a:solidFill>
              </a:rPr>
              <a:t>участие в сетевом проекте позволяет учащимся   самостоятельного приобретать знания в процессе решения практических задач или проблем, 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которые требуют интеграции знаний из различных предметных областей для повышения эффективности процесса </a:t>
            </a:r>
            <a:r>
              <a:rPr lang="ru-RU" sz="2000" dirty="0" err="1" smtClean="0">
                <a:solidFill>
                  <a:schemeClr val="tx1"/>
                </a:solidFill>
              </a:rPr>
              <a:t>формирова-ния</a:t>
            </a:r>
            <a:r>
              <a:rPr lang="ru-RU" sz="2000" dirty="0" smtClean="0">
                <a:solidFill>
                  <a:schemeClr val="tx1"/>
                </a:solidFill>
              </a:rPr>
              <a:t> ключевых компетентностей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785927"/>
            <a:ext cx="7758138" cy="4455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Позволяет планировать совместную деятельность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l="24490" t="-189" r="36288" b="25359"/>
          <a:stretch>
            <a:fillRect/>
          </a:stretch>
        </p:blipFill>
        <p:spPr bwMode="auto">
          <a:xfrm>
            <a:off x="1357290" y="1500174"/>
            <a:ext cx="6357982" cy="5105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796908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1800" dirty="0" smtClean="0"/>
              <a:t>	</a:t>
            </a:r>
            <a:r>
              <a:rPr lang="ru-RU" sz="1800" dirty="0" smtClean="0">
                <a:solidFill>
                  <a:schemeClr val="tx1"/>
                </a:solidFill>
              </a:rPr>
              <a:t>Сетевой проект помогает приобрести навыки использования   ИКТ, НО!  С обязательным знакомством детей с правилами безопасного поведения в сети Интернет</a:t>
            </a: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071546"/>
            <a:ext cx="8251873" cy="464167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8715340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	Сетевой проект помогает оценить свои знания и наметить перспективы получения новых знаний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l="5357" t="-189" r="22895" b="10053"/>
          <a:stretch>
            <a:fillRect/>
          </a:stretch>
        </p:blipFill>
        <p:spPr bwMode="auto">
          <a:xfrm>
            <a:off x="857224" y="1474456"/>
            <a:ext cx="7358114" cy="5199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ru-RU" sz="1800" dirty="0" smtClean="0"/>
              <a:t>	</a:t>
            </a:r>
            <a:r>
              <a:rPr lang="ru-RU" sz="1800" dirty="0" smtClean="0">
                <a:solidFill>
                  <a:schemeClr val="tx1"/>
                </a:solidFill>
              </a:rPr>
              <a:t>Как правило, организаторы проекта анализируют достижения участников проекта  и многие дети узнают, что они очень многому научились, что позволяет повысить самооценку</a:t>
            </a: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/>
              <a:t>Из отчета о проведении сетевого проекта “Человек и время”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Положительными достижениями участия учащихся в УСП можно считать:</a:t>
            </a:r>
          </a:p>
          <a:p>
            <a:r>
              <a:rPr lang="ru-RU" dirty="0" smtClean="0"/>
              <a:t>1) те изменения, которые произошли у них в плане:</a:t>
            </a:r>
          </a:p>
          <a:p>
            <a:r>
              <a:rPr lang="ru-RU" dirty="0" smtClean="0"/>
              <a:t>- расширения кругозора – 54,</a:t>
            </a:r>
          </a:p>
          <a:p>
            <a:r>
              <a:rPr lang="ru-RU" dirty="0" smtClean="0"/>
              <a:t>- ИКТ компетенции – 41,</a:t>
            </a:r>
          </a:p>
          <a:p>
            <a:r>
              <a:rPr lang="ru-RU" dirty="0" smtClean="0"/>
              <a:t>- коммуникативных умений – 34,</a:t>
            </a:r>
          </a:p>
          <a:p>
            <a:r>
              <a:rPr lang="ru-RU" dirty="0" smtClean="0"/>
              <a:t>- межличностного взаимодействия и сотрудничества – 32,</a:t>
            </a:r>
          </a:p>
          <a:p>
            <a:r>
              <a:rPr lang="ru-RU" dirty="0" smtClean="0"/>
              <a:t>- критического и системного мышления– 20,</a:t>
            </a:r>
          </a:p>
          <a:p>
            <a:r>
              <a:rPr lang="ru-RU" dirty="0" smtClean="0"/>
              <a:t>- творческих находок – 32.</a:t>
            </a:r>
          </a:p>
          <a:p>
            <a:r>
              <a:rPr lang="ru-RU" dirty="0" smtClean="0"/>
              <a:t>2) что, участвуя в проекте, они: повысили свою ИКТ компетенцию, в том числе по поиску и обработке информации – 33; коммуникативную, в том числе научились работать в команде и в паре - 20; научились проводить социологическое исследование – 2, узнали новое в предметной области – 14, приобрели новые личностные качества – 7.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6908"/>
          </a:xfrm>
        </p:spPr>
        <p:txBody>
          <a:bodyPr>
            <a:normAutofit fontScale="90000"/>
          </a:bodyPr>
          <a:lstStyle/>
          <a:p>
            <a:r>
              <a:rPr lang="ru-RU" sz="1800" dirty="0" smtClean="0">
                <a:solidFill>
                  <a:schemeClr val="tx1"/>
                </a:solidFill>
              </a:rPr>
              <a:t>Через участие в сетевом проекте обучающиеся могут реализовать  свои потребности в  конструктивном общении со сверстниками</a:t>
            </a: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l="1171" r="36328" b="6250"/>
          <a:stretch>
            <a:fillRect/>
          </a:stretch>
        </p:blipFill>
        <p:spPr bwMode="auto">
          <a:xfrm>
            <a:off x="500033" y="1209957"/>
            <a:ext cx="7858181" cy="5485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01014" cy="1143000"/>
          </a:xfrm>
        </p:spPr>
        <p:txBody>
          <a:bodyPr>
            <a:normAutofit/>
          </a:bodyPr>
          <a:lstStyle/>
          <a:p>
            <a:pPr algn="just"/>
            <a:r>
              <a:rPr lang="ru-RU" sz="2000" dirty="0" smtClean="0"/>
              <a:t>	</a:t>
            </a:r>
            <a:r>
              <a:rPr lang="ru-RU" sz="2000" dirty="0" smtClean="0">
                <a:solidFill>
                  <a:schemeClr val="tx1"/>
                </a:solidFill>
              </a:rPr>
              <a:t>В сетевом проекте всегда есть возможность представить свой опыт и взять лучшее из опыта других участников , даже если твой опыт невелик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l="28515" r="34375" b="13194"/>
          <a:stretch>
            <a:fillRect/>
          </a:stretch>
        </p:blipFill>
        <p:spPr bwMode="auto">
          <a:xfrm>
            <a:off x="428596" y="1447535"/>
            <a:ext cx="3643338" cy="4793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 l="27778" t="13889" r="29253"/>
          <a:stretch>
            <a:fillRect/>
          </a:stretch>
        </p:blipFill>
        <p:spPr bwMode="auto">
          <a:xfrm>
            <a:off x="4145669" y="1454716"/>
            <a:ext cx="4212545" cy="474865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582726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000" dirty="0" smtClean="0"/>
              <a:t>	</a:t>
            </a:r>
            <a:r>
              <a:rPr lang="ru-RU" sz="2000" dirty="0" smtClean="0">
                <a:solidFill>
                  <a:schemeClr val="tx1"/>
                </a:solidFill>
              </a:rPr>
              <a:t>Участие в сетевом проекте позволяет детям, которые не хотят себя визуализировать (что  иногда очень актуально для детей, находящихся на домашнем обучении) , успешно проходить все этапы проекта и чувствовать себя полноправным членом команды, в успехе которой есть и его частичка.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928802"/>
            <a:ext cx="8000960" cy="4500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 t="-8142" r="7633" b="-5853"/>
          <a:stretch>
            <a:fillRect/>
          </a:stretch>
        </p:blipFill>
        <p:spPr bwMode="auto">
          <a:xfrm>
            <a:off x="142844" y="428604"/>
            <a:ext cx="8643998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Стрелка вправо 1"/>
          <p:cNvSpPr/>
          <p:nvPr/>
        </p:nvSpPr>
        <p:spPr>
          <a:xfrm>
            <a:off x="2411760" y="1844824"/>
            <a:ext cx="834392" cy="1245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 l="6612" r="6611" b="4498"/>
          <a:stretch>
            <a:fillRect/>
          </a:stretch>
        </p:blipFill>
        <p:spPr bwMode="auto">
          <a:xfrm>
            <a:off x="714347" y="214290"/>
            <a:ext cx="7962589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 r="5942" b="6556"/>
          <a:stretch>
            <a:fillRect/>
          </a:stretch>
        </p:blipFill>
        <p:spPr bwMode="auto">
          <a:xfrm>
            <a:off x="1" y="642918"/>
            <a:ext cx="8726684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 t="683" r="42105"/>
          <a:stretch>
            <a:fillRect/>
          </a:stretch>
        </p:blipFill>
        <p:spPr bwMode="auto">
          <a:xfrm>
            <a:off x="1000100" y="177906"/>
            <a:ext cx="6786610" cy="6548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19256" cy="1294663"/>
          </a:xfrm>
        </p:spPr>
        <p:txBody>
          <a:bodyPr>
            <a:noAutofit/>
          </a:bodyPr>
          <a:lstStyle/>
          <a:p>
            <a:pPr algn="just"/>
            <a:r>
              <a:rPr lang="ru-RU" sz="2400" dirty="0" smtClean="0"/>
              <a:t>	</a:t>
            </a:r>
            <a:r>
              <a:rPr lang="ru-RU" sz="2000" dirty="0" smtClean="0">
                <a:solidFill>
                  <a:schemeClr val="tx1"/>
                </a:solidFill>
              </a:rPr>
              <a:t>В начале и по завершению проекта можно провести </a:t>
            </a:r>
            <a:r>
              <a:rPr lang="ru-RU" sz="2000" dirty="0" err="1" smtClean="0">
                <a:solidFill>
                  <a:schemeClr val="tx1"/>
                </a:solidFill>
              </a:rPr>
              <a:t>миниопрос</a:t>
            </a:r>
            <a:r>
              <a:rPr lang="ru-RU" sz="2000" dirty="0" smtClean="0">
                <a:solidFill>
                  <a:schemeClr val="tx1"/>
                </a:solidFill>
              </a:rPr>
              <a:t>, для которого вопросы предлагаются в </a:t>
            </a:r>
            <a:r>
              <a:rPr lang="en-US" sz="2000" dirty="0" smtClean="0">
                <a:solidFill>
                  <a:schemeClr val="tx1"/>
                </a:solidFill>
              </a:rPr>
              <a:t>Google-</a:t>
            </a:r>
            <a:r>
              <a:rPr lang="ru-RU" sz="2000" dirty="0" smtClean="0">
                <a:solidFill>
                  <a:schemeClr val="tx1"/>
                </a:solidFill>
              </a:rPr>
              <a:t>опроснике, что позволит увидеть положительные изменения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 r="25765" b="11753"/>
          <a:stretch>
            <a:fillRect/>
          </a:stretch>
        </p:blipFill>
        <p:spPr bwMode="auto">
          <a:xfrm>
            <a:off x="457200" y="1411295"/>
            <a:ext cx="7615262" cy="5092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819472"/>
            <a:ext cx="8363272" cy="424847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Анонс сетевого проекта «Открытый горизонт» (регистрация с 17.01.2022 года )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en-US" sz="2000" dirty="0">
                <a:solidFill>
                  <a:schemeClr val="tx1"/>
                </a:solidFill>
                <a:hlinkClick r:id="rId2"/>
              </a:rPr>
              <a:t>https://</a:t>
            </a:r>
            <a:r>
              <a:rPr lang="en-US" sz="2000" dirty="0" smtClean="0">
                <a:solidFill>
                  <a:schemeClr val="tx1"/>
                </a:solidFill>
                <a:hlinkClick r:id="rId2"/>
              </a:rPr>
              <a:t>kp.grsu.by/mod/forum/discuss.php?d=287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1412776"/>
            <a:ext cx="8568952" cy="4820036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133</TotalTime>
  <Words>173</Words>
  <Application>Microsoft Office PowerPoint</Application>
  <PresentationFormat>Экран (4:3)</PresentationFormat>
  <Paragraphs>27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Century Schoolbook</vt:lpstr>
      <vt:lpstr>Wingdings</vt:lpstr>
      <vt:lpstr>Wingdings 2</vt:lpstr>
      <vt:lpstr>Эркер</vt:lpstr>
      <vt:lpstr>Сетевые проекты – путь к успешной социализации школьников с ограниченными возможностями  здоровья</vt:lpstr>
      <vt:lpstr>Сетевой проект – это форма организации проектной деятельности, предполагающая удалённое взаимодействие учителей и учащихся, объединённых общей темой, целью, формами работы и методами исследования.</vt:lpstr>
      <vt:lpstr> Сетевой проект дает возможность каждому ученику с ограниченными возможностями здоровья  продвигаться в определенном им самим темпе, находить и размещать информацию в оптимальном объеме, участвовать в коммуникации с участниками проекта в реальном и отсроченном времени, взаимодействовать с учениками других школ, городов, стран. При этом все участники имеют определенную степень свободы, достаточную для возможности определять приоритеты по характеру и направленности собственной деятельности,  нести ответственность за конечный результат, также  каждый участник проекта может стать лидером, готовым к использованию своего ресурса для достижения общих целей проекта. </vt:lpstr>
      <vt:lpstr> участие в сетевом проекте позволяет учащимся   самостоятельного приобретать знания в процессе решения практических задач или проблем,  которые требуют интеграции знаний из различных предметных областей для повышения эффективности процесса формирова-ния ключевых компетентностей</vt:lpstr>
      <vt:lpstr>Позволяет планировать совместную деятельность</vt:lpstr>
      <vt:lpstr> Сетевой проект помогает приобрести навыки использования   ИКТ, НО!  С обязательным знакомством детей с правилами безопасного поведения в сети Интернет</vt:lpstr>
      <vt:lpstr>Презентация PowerPoint</vt:lpstr>
      <vt:lpstr> Сетевой проект помогает оценить свои знания и наметить перспективы получения новых знаний</vt:lpstr>
      <vt:lpstr> Как правило, организаторы проекта анализируют достижения участников проекта  и многие дети узнают, что они очень многому научились, что позволяет повысить самооценку</vt:lpstr>
      <vt:lpstr>Через участие в сетевом проекте обучающиеся могут реализовать  свои потребности в  конструктивном общении со сверстниками</vt:lpstr>
      <vt:lpstr> В сетевом проекте всегда есть возможность представить свой опыт и взять лучшее из опыта других участников , даже если твой опыт невелик</vt:lpstr>
      <vt:lpstr> Участие в сетевом проекте позволяет детям, которые не хотят себя визуализировать (что  иногда очень актуально для детей, находящихся на домашнем обучении) , успешно проходить все этапы проекта и чувствовать себя полноправным членом команды, в успехе которой есть и его частичка.</vt:lpstr>
      <vt:lpstr>Презентация PowerPoint</vt:lpstr>
      <vt:lpstr>Презентация PowerPoint</vt:lpstr>
      <vt:lpstr>Презентация PowerPoint</vt:lpstr>
      <vt:lpstr>Презентация PowerPoint</vt:lpstr>
      <vt:lpstr> В начале и по завершению проекта можно провести миниопрос, для которого вопросы предлагаются в Google-опроснике, что позволит увидеть положительные изменения</vt:lpstr>
      <vt:lpstr>  Анонс сетевого проекта «Открытый горизонт» (регистрация с 17.01.2022 года ) https://kp.grsu.by/mod/forum/discuss.php?d=287   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Сетевые проекты – путь к успешной социализации школьников с ограниченными возможностями  здоровья</dc:title>
  <dc:creator>Зейгман Ольга Алексеевна</dc:creator>
  <cp:lastModifiedBy>Зейгман Ольга Алексеевна</cp:lastModifiedBy>
  <cp:revision>17</cp:revision>
  <dcterms:created xsi:type="dcterms:W3CDTF">2017-10-31T02:51:21Z</dcterms:created>
  <dcterms:modified xsi:type="dcterms:W3CDTF">2022-01-12T10:26:24Z</dcterms:modified>
</cp:coreProperties>
</file>