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type="screen4x3" cy="6858000" cx="9144000"/>
  <p:notesSz cx="6797675" cy="9926638"/>
  <p:defaultTextStyle>
    <a:defPPr>
      <a:defRPr lang="ru-RU"/>
    </a:defPPr>
    <a:lvl1pPr algn="l" eaLnBrk="0" fontAlgn="base" hangingPunct="0" rtl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algn="l" eaLnBrk="0" fontAlgn="base" hangingPunct="0" marL="457200" rtl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algn="l" eaLnBrk="0" fontAlgn="base" hangingPunct="0" marL="914400" rtl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algn="l" eaLnBrk="0" fontAlgn="base" hangingPunct="0" marL="1371600" rtl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algn="l" eaLnBrk="0" fontAlgn="base" hangingPunct="0" marL="1828800" rtl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kern="1200">
        <a:solidFill>
          <a:schemeClr val="tx1"/>
        </a:solidFill>
        <a:latin typeface="Arial" charset="0"/>
        <a:ea typeface="+mn-ea"/>
        <a:cs typeface="+mn-cs"/>
      </a:defRPr>
    </a:lvl6pPr>
    <a:lvl7pPr algn="l" defTabSz="914400" eaLnBrk="1" hangingPunct="1" latinLnBrk="0" marL="2743200" rtl="0">
      <a:defRPr kern="1200">
        <a:solidFill>
          <a:schemeClr val="tx1"/>
        </a:solidFill>
        <a:latin typeface="Arial" charset="0"/>
        <a:ea typeface="+mn-ea"/>
        <a:cs typeface="+mn-cs"/>
      </a:defRPr>
    </a:lvl7pPr>
    <a:lvl8pPr algn="l" defTabSz="914400" eaLnBrk="1" hangingPunct="1" latinLnBrk="0" marL="3200400" rtl="0">
      <a:defRPr kern="1200">
        <a:solidFill>
          <a:schemeClr val="tx1"/>
        </a:solidFill>
        <a:latin typeface="Arial" charset="0"/>
        <a:ea typeface="+mn-ea"/>
        <a:cs typeface="+mn-cs"/>
      </a:defRPr>
    </a:lvl8pPr>
    <a:lvl9pPr algn="l" defTabSz="914400" eaLnBrk="1" hangingPunct="1" latinLnBrk="0" marL="3657600" rtl="0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showPr>
    <p:present/>
    <p:sldAll/>
    <p:penClr>
      <a:srgbClr val="FF0000"/>
    </p:penClr>
  </p:showPr>
  <p:clrMru>
    <a:srgbClr val="F717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tableStyles" Target="tableStyles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/>
        </p:spPr>
        <p:txBody>
          <a:bodyPr bIns="45501" lIns="91001" rIns="91001" rtlCol="0" tIns="45501" vert="horz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48677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/>
        </p:spPr>
        <p:txBody>
          <a:bodyPr bIns="45501" lIns="91001" rIns="91001" rtlCol="0" tIns="45501" vert="horz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ADBAF627-396C-444F-95AD-1A94FDF6B8EA}" type="datetimeFigureOut">
              <a:rPr lang="ru-RU"/>
              <a:t>24.11.2020</a:t>
            </a:fld>
            <a:endParaRPr lang="ru-RU"/>
          </a:p>
        </p:txBody>
      </p:sp>
      <p:sp>
        <p:nvSpPr>
          <p:cNvPr id="1048678" name="Образ слайда 3"/>
          <p:cNvSpPr>
            <a:spLocks noChangeAspect="1" noRot="1" noGrp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501" lIns="91001" rIns="91001" rtlCol="0" tIns="45501" vert="horz"/>
          <a:p>
            <a:pPr lvl="0"/>
            <a:endParaRPr lang="ru-RU" noProof="0" smtClean="0"/>
          </a:p>
        </p:txBody>
      </p:sp>
      <p:sp>
        <p:nvSpPr>
          <p:cNvPr id="1048679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/>
        </p:spPr>
        <p:txBody>
          <a:bodyPr bIns="45501" lIns="91001" rIns="91001" rtlCol="0" tIns="45501" vert="horz">
            <a:normAutofit/>
          </a:bodyPr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48680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5300"/>
          </a:xfrm>
          <a:prstGeom prst="rect"/>
        </p:spPr>
        <p:txBody>
          <a:bodyPr anchor="b" bIns="45501" lIns="91001" rIns="91001" rtlCol="0" tIns="45501" vert="horz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48681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5300"/>
          </a:xfrm>
          <a:prstGeom prst="rect"/>
        </p:spPr>
        <p:txBody>
          <a:bodyPr anchor="b" anchorCtr="0" bIns="45501" compatLnSpc="1" lIns="91001" numCol="1" rIns="91001" tIns="45501" vert="horz" wrap="square">
            <a:prstTxWarp prst="textNoShape"/>
          </a:bodyPr>
          <a:lstStyle>
            <a:lvl1pPr algn="r" eaLnBrk="1" hangingPunct="1">
              <a:defRPr sz="1200"/>
            </a:lvl1pPr>
          </a:lstStyle>
          <a:p>
            <a:fld id="{277C4C70-52C0-4085-89CE-EF530421605B}" type="slidenum">
              <a:rPr lang="ru-RU"/>
              <a:t>‹#›</a:t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eaLnBrk="0" fontAlgn="base" hangingPunct="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eaLnBrk="0" fontAlgn="base" hangingPunct="0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eaLnBrk="0" fontAlgn="base" hangingPunct="0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eaLnBrk="0" fontAlgn="base" hangingPunct="0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eaLnBrk="0" fontAlgn="base" hangingPunct="0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bg>
      <p:bgPr>
        <a:blipFill rotWithShape="0" dpi="0">
          <a:blip xmlns:r="http://schemas.openxmlformats.org/officeDocument/2006/relationships" r:embed="rId1"/>
          <a:srcRect/>
          <a:stretch>
            <a:fillRect/>
          </a:stretch>
        </a:blipFill>
      </p:bgPr>
    </p:bg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Заголовок 1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dir="t" rig="contrasting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dir="5400000" dist="5000" endPos="50000" rotWithShape="0" stA="50000" sy="-10000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dirty="0" lang="ru-RU"/>
          </a:p>
        </p:txBody>
      </p:sp>
      <p:sp>
        <p:nvSpPr>
          <p:cNvPr id="104862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429000"/>
            <a:ext cx="6400800" cy="1752600"/>
          </a:xfrm>
        </p:spPr>
        <p:txBody>
          <a:bodyPr/>
          <a:lstStyle>
            <a:lvl1pPr algn="ctr" indent="0" marL="0">
              <a:buNone/>
              <a:defRPr b="1">
                <a:solidFill>
                  <a:schemeClr val="accent1">
                    <a:lumMod val="75000"/>
                  </a:schemeClr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dirty="0" lang="ru-RU"/>
          </a:p>
        </p:txBody>
      </p:sp>
      <p:sp>
        <p:nvSpPr>
          <p:cNvPr id="104862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5A43094-FACA-4D69-9DC8-F21CDAAC5C60}" type="datetimeFigureOut">
              <a:rPr lang="ru-RU"/>
              <a:t>24.11.2020</a:t>
            </a:fld>
            <a:endParaRPr lang="ru-RU"/>
          </a:p>
        </p:txBody>
      </p:sp>
      <p:sp>
        <p:nvSpPr>
          <p:cNvPr id="104862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3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21E2CBC-6904-485B-A36C-0840A21FD80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7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4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DC3BCD8-D33E-479D-83A8-6E60A40CBB3E}" type="datetimeFigureOut">
              <a:rPr lang="ru-RU"/>
              <a:t>24.11.2020</a:t>
            </a:fld>
            <a:endParaRPr lang="ru-RU"/>
          </a:p>
        </p:txBody>
      </p:sp>
      <p:sp>
        <p:nvSpPr>
          <p:cNvPr id="104864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335D537-5453-417F-BB0A-E4F38CB97C6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3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FF16324-F3E1-48FE-9D6B-F4050B55489D}" type="datetimeFigureOut">
              <a:rPr lang="ru-RU"/>
              <a:t>24.11.2020</a:t>
            </a:fld>
            <a:endParaRPr lang="ru-RU"/>
          </a:p>
        </p:txBody>
      </p:sp>
      <p:sp>
        <p:nvSpPr>
          <p:cNvPr id="104863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3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4A27B8C-E794-49E2-B375-09F16F1F9BC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05" name="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0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D78B2B9-B5B6-4D8B-911E-F375BBB90CC3}" type="datetimeFigureOut">
              <a:rPr lang="ru-RU"/>
              <a:t>24.11.2020</a:t>
            </a:fld>
            <a:endParaRPr lang="ru-RU"/>
          </a:p>
        </p:txBody>
      </p:sp>
      <p:sp>
        <p:nvSpPr>
          <p:cNvPr id="104860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0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777BC88-8671-45A8-83F9-6712B417D28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b="1" cap="all" sz="4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2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70DF3CB-3D8C-476F-B1D2-8474E2C059FD}" type="datetimeFigureOut">
              <a:rPr lang="ru-RU"/>
              <a:t>24.11.2020</a:t>
            </a:fld>
            <a:endParaRPr lang="ru-RU"/>
          </a:p>
        </p:txBody>
      </p:sp>
      <p:sp>
        <p:nvSpPr>
          <p:cNvPr id="104865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8FE58C4-8574-4E46-93AE-22EAC198431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7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58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5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2B706FB-BADF-485F-B135-EDB229F1E7D8}" type="datetimeFigureOut">
              <a:rPr lang="ru-RU"/>
              <a:t>24.11.2020</a:t>
            </a:fld>
            <a:endParaRPr lang="ru-RU"/>
          </a:p>
        </p:txBody>
      </p:sp>
      <p:sp>
        <p:nvSpPr>
          <p:cNvPr id="104866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CCA97B1-356E-489B-AB8C-20C2C6AF5AB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6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6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6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F726A1E-0664-413E-A1A3-4DF87F220035}" type="datetimeFigureOut">
              <a:rPr lang="ru-RU"/>
              <a:t>24.11.2020</a:t>
            </a:fld>
            <a:endParaRPr lang="ru-RU"/>
          </a:p>
        </p:txBody>
      </p:sp>
      <p:sp>
        <p:nvSpPr>
          <p:cNvPr id="104866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66B634E-0C07-4A63-B567-062F2765BB3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D5172AA-93A0-40C4-9894-4E3F64193EC8}" type="datetimeFigureOut">
              <a:rPr lang="ru-RU"/>
              <a:t>24.11.2020</a:t>
            </a:fld>
            <a:endParaRPr lang="ru-RU"/>
          </a:p>
        </p:txBody>
      </p:sp>
      <p:sp>
        <p:nvSpPr>
          <p:cNvPr id="104863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3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606083-282D-47D6-9882-35EBFCCD99B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3C21FB51-6DDD-4BBC-B675-F65AE1B69DBE}" type="datetimeFigureOut">
              <a:rPr lang="ru-RU"/>
              <a:t>24.11.2020</a:t>
            </a:fld>
            <a:endParaRPr lang="ru-RU"/>
          </a:p>
        </p:txBody>
      </p:sp>
      <p:sp>
        <p:nvSpPr>
          <p:cNvPr id="104858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8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331A7E9-3F68-406E-B4DF-7A1423BFA8C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71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72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7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04168E4-562E-46E2-8571-6B1AF1FA8B63}" type="datetimeFigureOut">
              <a:rPr lang="ru-RU"/>
              <a:t>24.11.2020</a:t>
            </a:fld>
            <a:endParaRPr lang="ru-RU"/>
          </a:p>
        </p:txBody>
      </p:sp>
      <p:sp>
        <p:nvSpPr>
          <p:cNvPr id="104867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7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6E1EEE6-CA6A-48D5-9CB3-122518A7B80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1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1048642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4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CEBE22F-1F66-4888-9B49-DA94C51891BF}" type="datetimeFigureOut">
              <a:rPr lang="ru-RU"/>
              <a:t>24.11.2020</a:t>
            </a:fld>
            <a:endParaRPr lang="ru-RU"/>
          </a:p>
        </p:txBody>
      </p:sp>
      <p:sp>
        <p:nvSpPr>
          <p:cNvPr id="104864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4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2E15EE5-BB40-4654-B2C0-B12978293C7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image" Target="../media/image2.png"/><Relationship Id="rId13" Type="http://schemas.openxmlformats.org/officeDocument/2006/relationships/image" Target="../media/image3.png"/><Relationship Id="rId14" Type="http://schemas.openxmlformats.org/officeDocument/2006/relationships/image" Target="../media/image4.png"/><Relationship Id="rId1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 dpi="0">
          <a:blip xmlns:r="http://schemas.openxmlformats.org/officeDocument/2006/relationships" r:embed="rId12"/>
          <a:srcRect/>
          <a:stretch>
            <a:fillRect/>
          </a:stretch>
        </a:blipFill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572375" cy="1143000"/>
          </a:xfrm>
          <a:prstGeom prst="rect"/>
        </p:spPr>
        <p:txBody>
          <a:bodyPr anchor="ctr" bIns="45720" lIns="91440" rIns="91440" rtlCol="0" tIns="45720" vert="horz">
            <a:normAutofit/>
            <a:scene3d>
              <a:camera prst="orthographicFront"/>
              <a:lightRig dir="t" rig="threePt"/>
            </a:scene3d>
            <a:sp3d extrusionH="57150">
              <a:bevelT w="38100" h="38100" prst="angle"/>
            </a:sp3d>
          </a:bodyPr>
          <a:p>
            <a:r>
              <a:rPr dirty="0" lang="ru-RU" smtClean="0"/>
              <a:t>Образец заголовка</a:t>
            </a:r>
            <a:endParaRPr dirty="0" lang="ru-RU"/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/>
          <a:noFill/>
          <a:ln>
            <a:noFill/>
          </a:ln>
        </p:spPr>
        <p:txBody>
          <a:bodyPr anchor="t" anchorCtr="0" bIns="45720" compatLnSpc="1" lIns="91440" numCol="1" rIns="91440" tIns="45720" vert="horz" wrap="square">
            <a:prstTxWarp prst="textNoShape"/>
          </a:bodyPr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1AD72B4-3FFD-4096-8C07-BCAC23E9F1F7}" type="datetimeFigureOut">
              <a:rPr lang="ru-RU"/>
              <a:t>24.11.2020</a:t>
            </a:fld>
            <a:endParaRPr lang="ru-RU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/>
        </p:spPr>
        <p:txBody>
          <a:bodyPr anchor="ctr" bIns="45720" lIns="91440" rIns="91440" rtlCol="0" tIns="45720" vert="horz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/>
        </p:spPr>
        <p:txBody>
          <a:bodyPr anchor="ctr" anchorCtr="0" bIns="45720" compatLnSpc="1" lIns="91440" numCol="1" rIns="91440" tIns="45720" vert="horz" wrap="square">
            <a:prstTxWarp prst="textNoShape"/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33917B5-BD03-4B43-A1BE-1BE56AFF3CD0}" type="slidenum">
              <a:rPr lang="ru-RU"/>
              <a:t>‹#›</a:t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eaLnBrk="0" fontAlgn="base" hangingPunct="0" rtl="0">
        <a:spcBef>
          <a:spcPct val="0"/>
        </a:spcBef>
        <a:spcAft>
          <a:spcPct val="0"/>
        </a:spcAft>
        <a:defRPr b="1" sz="4400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eaLnBrk="0" fontAlgn="base" hangingPunct="0" rtl="0">
        <a:spcBef>
          <a:spcPct val="0"/>
        </a:spcBef>
        <a:spcAft>
          <a:spcPct val="0"/>
        </a:spcAft>
        <a:defRPr b="1" sz="4400">
          <a:solidFill>
            <a:schemeClr val="tx1"/>
          </a:solidFill>
          <a:latin typeface="Calibri" pitchFamily="34" charset="0"/>
        </a:defRPr>
      </a:lvl2pPr>
      <a:lvl3pPr algn="ctr" eaLnBrk="0" fontAlgn="base" hangingPunct="0" rtl="0">
        <a:spcBef>
          <a:spcPct val="0"/>
        </a:spcBef>
        <a:spcAft>
          <a:spcPct val="0"/>
        </a:spcAft>
        <a:defRPr b="1" sz="4400">
          <a:solidFill>
            <a:schemeClr val="tx1"/>
          </a:solidFill>
          <a:latin typeface="Calibri" pitchFamily="34" charset="0"/>
        </a:defRPr>
      </a:lvl3pPr>
      <a:lvl4pPr algn="ctr" eaLnBrk="0" fontAlgn="base" hangingPunct="0" rtl="0">
        <a:spcBef>
          <a:spcPct val="0"/>
        </a:spcBef>
        <a:spcAft>
          <a:spcPct val="0"/>
        </a:spcAft>
        <a:defRPr b="1" sz="4400">
          <a:solidFill>
            <a:schemeClr val="tx1"/>
          </a:solidFill>
          <a:latin typeface="Calibri" pitchFamily="34" charset="0"/>
        </a:defRPr>
      </a:lvl4pPr>
      <a:lvl5pPr algn="ctr" eaLnBrk="0" fontAlgn="base" hangingPunct="0" rtl="0">
        <a:spcBef>
          <a:spcPct val="0"/>
        </a:spcBef>
        <a:spcAft>
          <a:spcPct val="0"/>
        </a:spcAft>
        <a:defRPr b="1" sz="4400">
          <a:solidFill>
            <a:schemeClr val="tx1"/>
          </a:solidFill>
          <a:latin typeface="Calibri" pitchFamily="34" charset="0"/>
        </a:defRPr>
      </a:lvl5pPr>
      <a:lvl6pPr algn="ctr" fontAlgn="base" marL="457200" rtl="0">
        <a:spcBef>
          <a:spcPct val="0"/>
        </a:spcBef>
        <a:spcAft>
          <a:spcPct val="0"/>
        </a:spcAft>
        <a:defRPr b="1" sz="4400">
          <a:solidFill>
            <a:schemeClr val="tx1"/>
          </a:solidFill>
          <a:latin typeface="Calibri" pitchFamily="34" charset="0"/>
        </a:defRPr>
      </a:lvl6pPr>
      <a:lvl7pPr algn="ctr" fontAlgn="base" marL="914400" rtl="0">
        <a:spcBef>
          <a:spcPct val="0"/>
        </a:spcBef>
        <a:spcAft>
          <a:spcPct val="0"/>
        </a:spcAft>
        <a:defRPr b="1" sz="4400">
          <a:solidFill>
            <a:schemeClr val="tx1"/>
          </a:solidFill>
          <a:latin typeface="Calibri" pitchFamily="34" charset="0"/>
        </a:defRPr>
      </a:lvl7pPr>
      <a:lvl8pPr algn="ctr" fontAlgn="base" marL="1371600" rtl="0">
        <a:spcBef>
          <a:spcPct val="0"/>
        </a:spcBef>
        <a:spcAft>
          <a:spcPct val="0"/>
        </a:spcAft>
        <a:defRPr b="1" sz="4400">
          <a:solidFill>
            <a:schemeClr val="tx1"/>
          </a:solidFill>
          <a:latin typeface="Calibri" pitchFamily="34" charset="0"/>
        </a:defRPr>
      </a:lvl8pPr>
      <a:lvl9pPr algn="ctr" fontAlgn="base" marL="1828800" rtl="0">
        <a:spcBef>
          <a:spcPct val="0"/>
        </a:spcBef>
        <a:spcAft>
          <a:spcPct val="0"/>
        </a:spcAft>
        <a:defRPr b="1" sz="4400">
          <a:solidFill>
            <a:schemeClr val="tx1"/>
          </a:solidFill>
          <a:latin typeface="Calibri" pitchFamily="34" charset="0"/>
        </a:defRPr>
      </a:lvl9pPr>
    </p:titleStyle>
    <p:bodyStyle>
      <a:lvl1pPr algn="l" eaLnBrk="0" fontAlgn="base" hangingPunct="0" indent="-342900" marL="342900" rtl="0">
        <a:spcBef>
          <a:spcPct val="20000"/>
        </a:spcBef>
        <a:spcAft>
          <a:spcPct val="0"/>
        </a:spcAft>
        <a:buBlip>
          <a:blip xmlns:r="http://schemas.openxmlformats.org/officeDocument/2006/relationships" r:embed="rId13"/>
        </a:buBlip>
        <a:defRPr sz="32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1pPr>
      <a:lvl2pPr algn="l" eaLnBrk="0" fontAlgn="base" hangingPunct="0" indent="-285750" marL="742950" rtl="0">
        <a:spcBef>
          <a:spcPct val="20000"/>
        </a:spcBef>
        <a:spcAft>
          <a:spcPct val="0"/>
        </a:spcAft>
        <a:buBlip>
          <a:blip xmlns:r="http://schemas.openxmlformats.org/officeDocument/2006/relationships" r:embed="rId14"/>
        </a:buBlip>
        <a:defRPr sz="2800" i="1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2pPr>
      <a:lvl3pPr algn="l" eaLnBrk="0" fontAlgn="base" hangingPunct="0" indent="-228600" marL="1143000" rtl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3pPr>
      <a:lvl4pPr algn="l" eaLnBrk="0" fontAlgn="base" hangingPunct="0" indent="-228600" marL="1600200" rtl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4pPr>
      <a:lvl5pPr algn="l" eaLnBrk="0" fontAlgn="base" hangingPunct="0" indent="-228600" marL="2057400" rtl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5pPr>
      <a:lvl6pPr algn="l" defTabSz="914400" eaLnBrk="1" hangingPunct="1" indent="-228600" latinLnBrk="0" marL="25146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image" Target="../media/image16.jpeg"/><Relationship Id="rId3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audio" Target="../media/media1.wav"/><Relationship Id="rId2" Type="http://schemas.microsoft.com/office/2007/relationships/media" Target="../media/media1.wav"/><Relationship Id="rId3" Type="http://schemas.openxmlformats.org/officeDocument/2006/relationships/image" Target="../media/image17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7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jpeg"/><Relationship Id="rId3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TextBox 5"/>
          <p:cNvSpPr txBox="1">
            <a:spLocks noChangeArrowheads="1"/>
          </p:cNvSpPr>
          <p:nvPr/>
        </p:nvSpPr>
        <p:spPr bwMode="auto">
          <a:xfrm>
            <a:off x="1201738" y="1844675"/>
            <a:ext cx="6553200" cy="708025"/>
          </a:xfrm>
          <a:prstGeom prst="rect"/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indent="-285750" marL="742950">
              <a:defRPr>
                <a:solidFill>
                  <a:schemeClr val="tx1"/>
                </a:solidFill>
                <a:latin typeface="Arial" charset="0"/>
              </a:defRPr>
            </a:lvl2pPr>
            <a:lvl3pPr indent="-228600" marL="1143000">
              <a:defRPr>
                <a:solidFill>
                  <a:schemeClr val="tx1"/>
                </a:solidFill>
                <a:latin typeface="Arial" charset="0"/>
              </a:defRPr>
            </a:lvl3pPr>
            <a:lvl4pPr indent="-228600" marL="1600200">
              <a:defRPr>
                <a:solidFill>
                  <a:schemeClr val="tx1"/>
                </a:solidFill>
                <a:latin typeface="Arial" charset="0"/>
              </a:defRPr>
            </a:lvl4pPr>
            <a:lvl5pPr indent="-228600" marL="205740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b="1" sz="4000" lang="ru-RU">
                <a:solidFill>
                  <a:srgbClr val="C00000"/>
                </a:solidFill>
                <a:cs typeface="Arial" charset="0"/>
              </a:rPr>
              <a:t> </a:t>
            </a:r>
            <a:endParaRPr b="1" sz="4000" lang="ru-RU">
              <a:solidFill>
                <a:srgbClr val="C00000"/>
              </a:solidFill>
              <a:latin typeface="Monotype Corsiva" pitchFamily="66" charset="0"/>
              <a:cs typeface="Arial" charset="0"/>
            </a:endParaRPr>
          </a:p>
        </p:txBody>
      </p:sp>
      <p:sp>
        <p:nvSpPr>
          <p:cNvPr id="1048585" name="TextBox 5"/>
          <p:cNvSpPr txBox="1">
            <a:spLocks noChangeArrowheads="1"/>
          </p:cNvSpPr>
          <p:nvPr/>
        </p:nvSpPr>
        <p:spPr bwMode="auto">
          <a:xfrm>
            <a:off x="661988" y="2326082"/>
            <a:ext cx="5329237" cy="954107"/>
          </a:xfrm>
          <a:prstGeom prst="rect"/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indent="-285750" marL="742950">
              <a:defRPr>
                <a:solidFill>
                  <a:schemeClr val="tx1"/>
                </a:solidFill>
                <a:latin typeface="Arial" charset="0"/>
              </a:defRPr>
            </a:lvl2pPr>
            <a:lvl3pPr indent="-228600" marL="1143000">
              <a:defRPr>
                <a:solidFill>
                  <a:schemeClr val="tx1"/>
                </a:solidFill>
                <a:latin typeface="Arial" charset="0"/>
              </a:defRPr>
            </a:lvl3pPr>
            <a:lvl4pPr indent="-228600" marL="1600200">
              <a:defRPr>
                <a:solidFill>
                  <a:schemeClr val="tx1"/>
                </a:solidFill>
                <a:latin typeface="Arial" charset="0"/>
              </a:defRPr>
            </a:lvl4pPr>
            <a:lvl5pPr indent="-228600" marL="205740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b="1" dirty="0" sz="2800" lang="ru-RU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Библиотечный </a:t>
            </a:r>
            <a:endParaRPr b="1" dirty="0" sz="2800" lang="ru-RU" smtClean="0">
              <a:solidFill>
                <a:srgbClr val="002060"/>
              </a:solidFill>
              <a:latin typeface="Bookman Old Style" pitchFamily="18" charset="0"/>
              <a:cs typeface="Arial" charset="0"/>
            </a:endParaRPr>
          </a:p>
          <a:p>
            <a:pPr eaLnBrk="1" hangingPunct="1"/>
            <a:r>
              <a:rPr b="1" dirty="0" sz="2800" lang="ru-RU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b="1" dirty="0" sz="2800" lang="ru-RU" smtClean="0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                       урок</a:t>
            </a:r>
            <a:endParaRPr b="1" dirty="0" sz="2800" lang="ru-RU">
              <a:solidFill>
                <a:srgbClr val="002060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1048586" name="Прямоугольник 1"/>
          <p:cNvSpPr/>
          <p:nvPr/>
        </p:nvSpPr>
        <p:spPr>
          <a:xfrm>
            <a:off x="661988" y="404813"/>
            <a:ext cx="7632700" cy="891540"/>
          </a:xfrm>
          <a:prstGeom prst="rect"/>
        </p:spPr>
        <p:txBody>
          <a:bodyPr>
            <a:spAutoFit/>
          </a:bodyPr>
          <a:p>
            <a:pPr algn="ctr"/>
            <a:r>
              <a:rPr b="1" dirty="0" lang="ru-RU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b="1" dirty="0" lang="ru-RU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«Школа-лицей №2» города Армянска Республики Крым</a:t>
            </a:r>
          </a:p>
          <a:p>
            <a:pPr algn="ctr"/>
            <a:r>
              <a:rPr b="1" dirty="0" lang="ru-RU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(МБОУ «Школа-лицей №2» г. Армянска)</a:t>
            </a:r>
            <a:endParaRPr dirty="0" lang="ru-RU"/>
          </a:p>
        </p:txBody>
      </p:sp>
      <p:sp>
        <p:nvSpPr>
          <p:cNvPr id="1048587" name="Прямоугольник 16"/>
          <p:cNvSpPr>
            <a:spLocks noChangeArrowheads="1"/>
          </p:cNvSpPr>
          <p:nvPr/>
        </p:nvSpPr>
        <p:spPr bwMode="auto">
          <a:xfrm>
            <a:off x="846138" y="5070475"/>
            <a:ext cx="4572000" cy="646113"/>
          </a:xfrm>
          <a:prstGeom prst="rect"/>
          <a:noFill/>
          <a:ln>
            <a:noFill/>
          </a:ln>
        </p:spPr>
        <p:txBody>
          <a:bodyPr>
            <a:spAutoFit/>
          </a:bodyPr>
          <a:p>
            <a:pPr algn="ctr"/>
            <a:r>
              <a:rPr i="1" lang="ru-RU">
                <a:latin typeface="Book Antiqua" pitchFamily="18" charset="0"/>
              </a:rPr>
              <a:t>Цветкова Анна Владимировна, </a:t>
            </a:r>
          </a:p>
          <a:p>
            <a:pPr algn="ctr"/>
            <a:r>
              <a:rPr i="1" lang="ru-RU">
                <a:latin typeface="Book Antiqua" pitchFamily="18" charset="0"/>
              </a:rPr>
              <a:t>педагог-библиотекарь</a:t>
            </a:r>
          </a:p>
        </p:txBody>
      </p:sp>
      <p:pic>
        <p:nvPicPr>
          <p:cNvPr id="2097152" name="Picture 8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4860032" y="1492250"/>
            <a:ext cx="3627437" cy="3578225"/>
          </a:xfrm>
          <a:prstGeom prst="rect"/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706090"/>
          </a:xfrm>
        </p:spPr>
        <p:txBody>
          <a:bodyPr/>
          <a:p>
            <a:r>
              <a:rPr dirty="0" sz="2800" lang="ru-RU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algn="tl" blurRad="38100" dir="7020000" dist="38100">
                    <a:srgbClr val="000000">
                      <a:alpha val="35000"/>
                    </a:srgbClr>
                  </a:outerShdw>
                </a:effectLst>
                <a:latin typeface="Bookman Old Style" pitchFamily="18" charset="0"/>
              </a:rPr>
              <a:t>Создатели русских толковых словарей</a:t>
            </a:r>
            <a:endParaRPr dirty="0" sz="2800" lang="ru-RU">
              <a:solidFill>
                <a:srgbClr val="A50021"/>
              </a:solidFill>
              <a:latin typeface="Bookman Old Style" pitchFamily="18" charset="0"/>
            </a:endParaRPr>
          </a:p>
        </p:txBody>
      </p:sp>
      <p:sp>
        <p:nvSpPr>
          <p:cNvPr id="1048610" name="Text Box 5"/>
          <p:cNvSpPr txBox="1">
            <a:spLocks noChangeArrowheads="1"/>
          </p:cNvSpPr>
          <p:nvPr/>
        </p:nvSpPr>
        <p:spPr bwMode="auto">
          <a:xfrm>
            <a:off x="3276600" y="1341438"/>
            <a:ext cx="5543550" cy="3685541"/>
          </a:xfrm>
          <a:prstGeom prst="rect"/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indent="-285750" marL="742950">
              <a:defRPr>
                <a:solidFill>
                  <a:schemeClr val="tx1"/>
                </a:solidFill>
                <a:latin typeface="Arial" charset="0"/>
              </a:defRPr>
            </a:lvl2pPr>
            <a:lvl3pPr indent="-228600" marL="1143000">
              <a:defRPr>
                <a:solidFill>
                  <a:schemeClr val="tx1"/>
                </a:solidFill>
                <a:latin typeface="Arial" charset="0"/>
              </a:defRPr>
            </a:lvl3pPr>
            <a:lvl4pPr indent="-228600" marL="1600200">
              <a:defRPr>
                <a:solidFill>
                  <a:schemeClr val="tx1"/>
                </a:solidFill>
                <a:latin typeface="Arial" charset="0"/>
              </a:defRPr>
            </a:lvl4pPr>
            <a:lvl5pPr indent="-228600" marL="205740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b="1" sz="3200" lang="ru-RU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Даль Владимир Иванович -</a:t>
            </a:r>
          </a:p>
          <a:p>
            <a:pPr algn="ctr" eaLnBrk="1" hangingPunct="1"/>
            <a:r>
              <a:rPr b="1" sz="2400" lang="ru-RU">
                <a:solidFill>
                  <a:srgbClr val="002060"/>
                </a:solidFill>
                <a:latin typeface="Palatino Linotype" pitchFamily="18" charset="0"/>
                <a:cs typeface="Arial" charset="0"/>
              </a:rPr>
              <a:t>русский писатель, </a:t>
            </a:r>
          </a:p>
          <a:p>
            <a:pPr algn="ctr" eaLnBrk="1" hangingPunct="1"/>
            <a:r>
              <a:rPr b="1" sz="2400" lang="ru-RU">
                <a:solidFill>
                  <a:srgbClr val="002060"/>
                </a:solidFill>
                <a:latin typeface="Palatino Linotype" pitchFamily="18" charset="0"/>
                <a:cs typeface="Arial" charset="0"/>
              </a:rPr>
              <a:t>лексикограф и этнограф,</a:t>
            </a:r>
          </a:p>
          <a:p>
            <a:pPr algn="ctr" eaLnBrk="1" hangingPunct="1"/>
            <a:r>
              <a:rPr b="1" sz="2400" lang="ru-RU">
                <a:solidFill>
                  <a:srgbClr val="002060"/>
                </a:solidFill>
                <a:latin typeface="Palatino Linotype" pitchFamily="18" charset="0"/>
                <a:cs typeface="Arial" charset="0"/>
              </a:rPr>
              <a:t> создатель </a:t>
            </a:r>
          </a:p>
          <a:p>
            <a:pPr algn="ctr" eaLnBrk="1" hangingPunct="1"/>
            <a:r>
              <a:rPr b="1" sz="2400" lang="ru-RU">
                <a:solidFill>
                  <a:srgbClr val="C00000"/>
                </a:solidFill>
                <a:latin typeface="Palatino Linotype" pitchFamily="18" charset="0"/>
                <a:cs typeface="Arial" charset="0"/>
              </a:rPr>
              <a:t>«Толкового словаря живого великорусского языка», </a:t>
            </a:r>
          </a:p>
          <a:p>
            <a:pPr algn="ctr" eaLnBrk="1" hangingPunct="1"/>
            <a:r>
              <a:rPr b="1" sz="2400" lang="ru-RU">
                <a:solidFill>
                  <a:srgbClr val="002060"/>
                </a:solidFill>
                <a:latin typeface="Palatino Linotype" pitchFamily="18" charset="0"/>
                <a:cs typeface="Arial" charset="0"/>
              </a:rPr>
              <a:t>который включает более </a:t>
            </a:r>
          </a:p>
          <a:p>
            <a:pPr algn="ctr" eaLnBrk="1" hangingPunct="1"/>
            <a:r>
              <a:rPr b="1" sz="2400" lang="ru-RU">
                <a:solidFill>
                  <a:srgbClr val="002060"/>
                </a:solidFill>
                <a:latin typeface="Palatino Linotype" pitchFamily="18" charset="0"/>
                <a:cs typeface="Arial" charset="0"/>
              </a:rPr>
              <a:t> 200 тысяч слов </a:t>
            </a:r>
          </a:p>
          <a:p>
            <a:pPr algn="ctr" eaLnBrk="1" hangingPunct="1"/>
            <a:r>
              <a:rPr b="1" sz="2400" lang="ru-RU">
                <a:solidFill>
                  <a:srgbClr val="002060"/>
                </a:solidFill>
                <a:latin typeface="Palatino Linotype" pitchFamily="18" charset="0"/>
                <a:cs typeface="Arial" charset="0"/>
              </a:rPr>
              <a:t>и 30 тысяч пословиц и поговорок. </a:t>
            </a:r>
          </a:p>
          <a:p>
            <a:pPr algn="ctr" eaLnBrk="1" hangingPunct="1"/>
            <a:r>
              <a:rPr lang="ru-RU">
                <a:solidFill>
                  <a:srgbClr val="A50021"/>
                </a:solidFill>
                <a:cs typeface="Arial" charset="0"/>
              </a:rPr>
              <a:t> </a:t>
            </a:r>
          </a:p>
        </p:txBody>
      </p:sp>
      <p:sp>
        <p:nvSpPr>
          <p:cNvPr id="1048611" name="Text Box 7"/>
          <p:cNvSpPr txBox="1">
            <a:spLocks noChangeArrowheads="1"/>
          </p:cNvSpPr>
          <p:nvPr/>
        </p:nvSpPr>
        <p:spPr bwMode="auto">
          <a:xfrm>
            <a:off x="395288" y="4365625"/>
            <a:ext cx="2592387" cy="646113"/>
          </a:xfrm>
          <a:prstGeom prst="rect"/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indent="-285750" marL="742950">
              <a:defRPr>
                <a:solidFill>
                  <a:schemeClr val="tx1"/>
                </a:solidFill>
                <a:latin typeface="Arial" charset="0"/>
              </a:defRPr>
            </a:lvl2pPr>
            <a:lvl3pPr indent="-228600" marL="1143000">
              <a:defRPr>
                <a:solidFill>
                  <a:schemeClr val="tx1"/>
                </a:solidFill>
                <a:latin typeface="Arial" charset="0"/>
              </a:defRPr>
            </a:lvl3pPr>
            <a:lvl4pPr indent="-228600" marL="1600200">
              <a:defRPr>
                <a:solidFill>
                  <a:schemeClr val="tx1"/>
                </a:solidFill>
                <a:latin typeface="Arial" charset="0"/>
              </a:defRPr>
            </a:lvl4pPr>
            <a:lvl5pPr indent="-228600" marL="205740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b="1" lang="ru-RU">
                <a:solidFill>
                  <a:srgbClr val="A50021"/>
                </a:solidFill>
                <a:latin typeface="Times New Roman" pitchFamily="18" charset="0"/>
                <a:cs typeface="Arial" charset="0"/>
              </a:rPr>
              <a:t>В.И. Даль</a:t>
            </a:r>
          </a:p>
          <a:p>
            <a:pPr algn="ctr" eaLnBrk="1" hangingPunct="1"/>
            <a:r>
              <a:rPr b="1" lang="ru-RU">
                <a:solidFill>
                  <a:srgbClr val="A50021"/>
                </a:solidFill>
                <a:latin typeface="Times New Roman" pitchFamily="18" charset="0"/>
                <a:cs typeface="Arial" charset="0"/>
              </a:rPr>
              <a:t>(1801-1872)</a:t>
            </a:r>
          </a:p>
        </p:txBody>
      </p:sp>
      <p:pic>
        <p:nvPicPr>
          <p:cNvPr id="2097162" name="Picture 10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467544" y="908720"/>
            <a:ext cx="2952328" cy="3384376"/>
          </a:xfrm>
          <a:prstGeom prst="ellipse"/>
          <a:ln w="28575" cap="rnd">
            <a:solidFill>
              <a:srgbClr val="0070C0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97163" name="Picture 6" descr="P1040540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 cstate="print">
            <a:lum bright="-24000" contrast="-6000"/>
          </a:blip>
          <a:srcRect r="-67" b="-6"/>
          <a:stretch>
            <a:fillRect/>
          </a:stretch>
        </p:blipFill>
        <p:spPr bwMode="auto">
          <a:xfrm>
            <a:off x="2339975" y="4868863"/>
            <a:ext cx="1152525" cy="1584325"/>
          </a:xfrm>
          <a:prstGeom prst="rect"/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048612" name="Прямоугольник 8"/>
          <p:cNvSpPr>
            <a:spLocks noChangeArrowheads="1"/>
          </p:cNvSpPr>
          <p:nvPr/>
        </p:nvSpPr>
        <p:spPr bwMode="auto">
          <a:xfrm>
            <a:off x="3779838" y="4508500"/>
            <a:ext cx="4895850" cy="369888"/>
          </a:xfrm>
          <a:prstGeom prst="rect"/>
          <a:noFill/>
          <a:ln>
            <a:noFill/>
          </a:ln>
        </p:spPr>
        <p:txBody>
          <a:bodyPr>
            <a:spAutoFit/>
          </a:bodyPr>
          <a:p>
            <a:pPr eaLnBrk="1" hangingPunct="1"/>
            <a:r>
              <a:rPr b="1" lang="ru-RU">
                <a:solidFill>
                  <a:srgbClr val="002060"/>
                </a:solidFill>
                <a:latin typeface="Palatino Linotype" pitchFamily="18" charset="0"/>
                <a:cs typeface="Arial" charset="0"/>
              </a:rPr>
              <a:t> </a:t>
            </a:r>
            <a:endParaRPr lang="ru-RU">
              <a:latin typeface="Palatino Linotype" pitchFamily="18" charset="0"/>
              <a:cs typeface="Arial" charset="0"/>
            </a:endParaRPr>
          </a:p>
        </p:txBody>
      </p:sp>
    </p:spTree>
  </p:cSld>
  <p:clrMapOvr>
    <a:masterClrMapping/>
  </p:clrMapOvr>
  <p:timing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Прямоугольник 1"/>
          <p:cNvSpPr/>
          <p:nvPr/>
        </p:nvSpPr>
        <p:spPr>
          <a:xfrm>
            <a:off x="0" y="0"/>
            <a:ext cx="9144000" cy="6858000"/>
          </a:xfrm>
          <a:prstGeom prst="rect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p>
            <a:pPr algn="ctr"/>
            <a:endParaRPr lang="ru-RU"/>
          </a:p>
        </p:txBody>
      </p:sp>
      <p:pic>
        <p:nvPicPr>
          <p:cNvPr id="2097164" name="music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796136" y="5255569"/>
            <a:ext cx="609600" cy="609600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evtFilter="cancelBubble" fill="hold" id="2" nodeType="interactiveSeq" restart="whenNotActive">
                <p:stCondLst>
                  <p:cond evt="onClick" delay="0">
                    <p:tgtEl>
                      <p:spTgt spid="2097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3">
                      <p:stCondLst>
                        <p:cond delay="0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dur="62015" fill="hold" id="6"/>
                                        <p:tgtEl>
                                          <p:spTgt spid="2097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16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Прямоугольник 1"/>
          <p:cNvSpPr>
            <a:spLocks noChangeArrowheads="1"/>
          </p:cNvSpPr>
          <p:nvPr/>
        </p:nvSpPr>
        <p:spPr bwMode="auto">
          <a:xfrm>
            <a:off x="900113" y="333375"/>
            <a:ext cx="7704137" cy="4841241"/>
          </a:xfrm>
          <a:prstGeom prst="rect"/>
          <a:noFill/>
          <a:ln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b="1" sz="2400" i="1" lang="uk-UA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</a:pPr>
            <a:endParaRPr b="1" sz="2400" i="1" lang="uk-UA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  <a:p>
            <a:r>
              <a:rPr b="1" sz="2800" lang="ru-RU">
                <a:solidFill>
                  <a:schemeClr val="tx2"/>
                </a:solidFill>
              </a:rPr>
              <a:t>Памятка работы со словарём.</a:t>
            </a:r>
            <a:endParaRPr sz="2800" lang="ru-RU">
              <a:solidFill>
                <a:schemeClr val="tx2"/>
              </a:solidFill>
            </a:endParaRPr>
          </a:p>
          <a:p>
            <a:r>
              <a:rPr sz="2800" lang="ru-RU"/>
              <a:t>1. Прочитай слово.</a:t>
            </a:r>
          </a:p>
          <a:p>
            <a:endParaRPr sz="2800" lang="ru-RU"/>
          </a:p>
          <a:p>
            <a:r>
              <a:rPr sz="2800" lang="ru-RU"/>
              <a:t>2. Определи, на какую букву оно начинается.</a:t>
            </a:r>
          </a:p>
          <a:p>
            <a:endParaRPr sz="2800" lang="ru-RU"/>
          </a:p>
          <a:p>
            <a:r>
              <a:rPr sz="2800" lang="ru-RU"/>
              <a:t>3. Найди в оглавлении на какой странице эта буква.</a:t>
            </a:r>
          </a:p>
          <a:p>
            <a:r>
              <a:rPr b="1" sz="2800" lang="ru-RU" u="sng"/>
              <a:t>ПОМНИ! </a:t>
            </a:r>
            <a:r>
              <a:rPr sz="2800" lang="ru-RU"/>
              <a:t>Слова в словаре располагаются по алфавиту не только первой, но и второй, третьей, четвёртой букв.</a:t>
            </a:r>
          </a:p>
        </p:txBody>
      </p:sp>
    </p:spTree>
  </p:cSld>
  <p:clrMapOvr>
    <a:masterClrMapping/>
  </p:clrMapOvr>
  <p:timing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Прямоугольник 1"/>
          <p:cNvSpPr>
            <a:spLocks noChangeArrowheads="1"/>
          </p:cNvSpPr>
          <p:nvPr/>
        </p:nvSpPr>
        <p:spPr bwMode="auto">
          <a:xfrm>
            <a:off x="541783" y="548680"/>
            <a:ext cx="8136904" cy="2987041"/>
          </a:xfrm>
          <a:prstGeom prst="rect"/>
          <a:noFill/>
          <a:ln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b="1" dirty="0" sz="2400" i="1" lang="uk-UA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</a:pPr>
            <a:endParaRPr b="1" dirty="0" sz="2400" i="1" lang="uk-UA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b="1" dirty="0" sz="2800" i="1" lang="uk-UA" err="1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Эпиграф</a:t>
            </a:r>
            <a:r>
              <a:rPr b="1" dirty="0" sz="2800" i="1" lang="uk-UA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b="1" dirty="0" sz="2800" i="1" lang="uk-UA" err="1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урока</a:t>
            </a:r>
            <a:r>
              <a:rPr b="1" dirty="0" sz="2800" i="1" lang="uk-UA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b="1" dirty="0" sz="2800" i="1" lang="uk-UA">
              <a:solidFill>
                <a:srgbClr val="002060"/>
              </a:solidFill>
              <a:latin typeface="Bookman Old Style" pitchFamily="18" charset="0"/>
              <a:cs typeface="Arial" charset="0"/>
            </a:endParaRPr>
          </a:p>
          <a:p>
            <a:pPr algn="just" eaLnBrk="1" hangingPunct="1">
              <a:buFont typeface="Wingdings" pitchFamily="2" charset="2"/>
              <a:buNone/>
            </a:pPr>
            <a:r>
              <a:rPr b="1" dirty="0" sz="2800" i="1" lang="ru-RU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«Словарь – это вся вселенная в алфавитном порядке! Если хорошенько подумать, словарь – это книга книг. Он включает в себя все другие книги, нужно лишь извлечь их из него!»</a:t>
            </a:r>
            <a:endParaRPr b="1" dirty="0" sz="2800" i="1" lang="uk-UA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</p:txBody>
      </p:sp>
      <p:sp>
        <p:nvSpPr>
          <p:cNvPr id="1048616" name="Прямоугольник 3"/>
          <p:cNvSpPr/>
          <p:nvPr/>
        </p:nvSpPr>
        <p:spPr>
          <a:xfrm rot="10800000" flipV="1">
            <a:off x="1691680" y="4942204"/>
            <a:ext cx="5614988" cy="866142"/>
          </a:xfrm>
          <a:prstGeom prst="rect"/>
        </p:spPr>
        <p:txBody>
          <a:bodyPr>
            <a:spAutoFit/>
          </a:bodyPr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b="1" dirty="0" sz="2800" i="1" lang="ru-RU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Анатоль </a:t>
            </a:r>
            <a:r>
              <a:rPr b="1" dirty="0" sz="2800" i="1" lang="ru-RU" smtClean="0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Франс </a:t>
            </a:r>
            <a:endParaRPr b="1" dirty="0" sz="2800" i="1" lang="uk-UA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endParaRPr b="1" dirty="0" sz="2400" i="1" lang="ru-RU">
              <a:solidFill>
                <a:schemeClr val="tx2">
                  <a:lumMod val="75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2097165" name="Рисунок 4" descr="school06-06.png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2051050" y="4508500"/>
            <a:ext cx="2284413" cy="1733550"/>
          </a:xfrm>
          <a:prstGeom prst="rect"/>
          <a:noFill/>
          <a:ln>
            <a:noFill/>
          </a:ln>
        </p:spPr>
      </p:pic>
    </p:spTree>
  </p:cSld>
  <p:clrMapOvr>
    <a:masterClrMapping/>
  </p:clrMapOvr>
  <p:timing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Прямоугольник 1"/>
          <p:cNvSpPr/>
          <p:nvPr/>
        </p:nvSpPr>
        <p:spPr>
          <a:xfrm>
            <a:off x="0" y="0"/>
            <a:ext cx="9144000" cy="6858000"/>
          </a:xfrm>
          <a:prstGeom prst="rect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p>
            <a:pPr algn="ctr"/>
            <a:endParaRPr lang="ru-RU"/>
          </a:p>
        </p:txBody>
      </p:sp>
    </p:spTree>
  </p:cSld>
  <p:clrMapOvr>
    <a:masterClrMapping/>
  </p:clrMapOvr>
  <p:timing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Прямоугольник 1"/>
          <p:cNvSpPr>
            <a:spLocks noChangeArrowheads="1"/>
          </p:cNvSpPr>
          <p:nvPr/>
        </p:nvSpPr>
        <p:spPr bwMode="auto">
          <a:xfrm>
            <a:off x="684213" y="1628775"/>
            <a:ext cx="5832475" cy="584200"/>
          </a:xfrm>
          <a:prstGeom prst="rect"/>
          <a:noFill/>
          <a:ln>
            <a:noFill/>
          </a:ln>
        </p:spPr>
        <p:txBody>
          <a:bodyPr>
            <a:spAutoFit/>
          </a:bodyPr>
          <a:p>
            <a:r>
              <a:rPr sz="3200" lang="ru-RU"/>
              <a:t>ПОЗНАКОМИЛИСЬ  С </a:t>
            </a:r>
          </a:p>
        </p:txBody>
      </p:sp>
      <p:sp>
        <p:nvSpPr>
          <p:cNvPr id="1048619" name="Прямоугольник 1"/>
          <p:cNvSpPr>
            <a:spLocks noChangeArrowheads="1"/>
          </p:cNvSpPr>
          <p:nvPr/>
        </p:nvSpPr>
        <p:spPr bwMode="auto">
          <a:xfrm>
            <a:off x="5076825" y="1628775"/>
            <a:ext cx="5830888" cy="584200"/>
          </a:xfrm>
          <a:prstGeom prst="rect"/>
          <a:noFill/>
          <a:ln>
            <a:noFill/>
          </a:ln>
        </p:spPr>
        <p:txBody>
          <a:bodyPr>
            <a:spAutoFit/>
          </a:bodyPr>
          <a:p>
            <a:r>
              <a:rPr sz="3200" i="1" lang="ru-RU"/>
              <a:t>  разными видами</a:t>
            </a:r>
          </a:p>
        </p:txBody>
      </p:sp>
      <p:sp>
        <p:nvSpPr>
          <p:cNvPr id="1048620" name="Прямоугольник 1"/>
          <p:cNvSpPr>
            <a:spLocks noChangeArrowheads="1"/>
          </p:cNvSpPr>
          <p:nvPr/>
        </p:nvSpPr>
        <p:spPr bwMode="auto">
          <a:xfrm>
            <a:off x="788988" y="2220913"/>
            <a:ext cx="2054225" cy="584200"/>
          </a:xfrm>
          <a:prstGeom prst="rect"/>
          <a:noFill/>
          <a:ln>
            <a:noFill/>
          </a:ln>
        </p:spPr>
        <p:txBody>
          <a:bodyPr>
            <a:spAutoFit/>
          </a:bodyPr>
          <a:p>
            <a:r>
              <a:rPr sz="3200" i="1" lang="ru-RU"/>
              <a:t>словарей</a:t>
            </a:r>
          </a:p>
        </p:txBody>
      </p:sp>
      <p:sp>
        <p:nvSpPr>
          <p:cNvPr id="1048621" name="Прямоугольник 1"/>
          <p:cNvSpPr>
            <a:spLocks noChangeArrowheads="1"/>
          </p:cNvSpPr>
          <p:nvPr/>
        </p:nvSpPr>
        <p:spPr bwMode="auto">
          <a:xfrm>
            <a:off x="679450" y="2493963"/>
            <a:ext cx="3605213" cy="1077912"/>
          </a:xfrm>
          <a:prstGeom prst="rect"/>
          <a:noFill/>
          <a:ln>
            <a:noFill/>
          </a:ln>
        </p:spPr>
        <p:txBody>
          <a:bodyPr>
            <a:spAutoFit/>
          </a:bodyPr>
          <a:p>
            <a:endParaRPr sz="3200" lang="ru-RU"/>
          </a:p>
          <a:p>
            <a:r>
              <a:rPr sz="3200" lang="ru-RU"/>
              <a:t>ОПРЕДЕЛИЛИ</a:t>
            </a:r>
          </a:p>
        </p:txBody>
      </p:sp>
      <p:sp>
        <p:nvSpPr>
          <p:cNvPr id="1048622" name="Прямоугольник 1"/>
          <p:cNvSpPr>
            <a:spLocks noChangeArrowheads="1"/>
          </p:cNvSpPr>
          <p:nvPr/>
        </p:nvSpPr>
        <p:spPr bwMode="auto">
          <a:xfrm>
            <a:off x="4284663" y="2986088"/>
            <a:ext cx="5830887" cy="585787"/>
          </a:xfrm>
          <a:prstGeom prst="rect"/>
          <a:noFill/>
          <a:ln>
            <a:noFill/>
          </a:ln>
        </p:spPr>
        <p:txBody>
          <a:bodyPr>
            <a:spAutoFit/>
          </a:bodyPr>
          <a:p>
            <a:r>
              <a:rPr sz="3200" i="1" lang="ru-RU"/>
              <a:t>их назначение</a:t>
            </a:r>
          </a:p>
        </p:txBody>
      </p:sp>
      <p:sp>
        <p:nvSpPr>
          <p:cNvPr id="1048623" name="Прямоугольник 1"/>
          <p:cNvSpPr>
            <a:spLocks noChangeArrowheads="1"/>
          </p:cNvSpPr>
          <p:nvPr/>
        </p:nvSpPr>
        <p:spPr bwMode="auto">
          <a:xfrm>
            <a:off x="717550" y="3963988"/>
            <a:ext cx="2701925" cy="584200"/>
          </a:xfrm>
          <a:prstGeom prst="rect"/>
          <a:noFill/>
          <a:ln>
            <a:noFill/>
          </a:ln>
        </p:spPr>
        <p:txBody>
          <a:bodyPr>
            <a:spAutoFit/>
          </a:bodyPr>
          <a:p>
            <a:r>
              <a:rPr sz="3200" lang="ru-RU"/>
              <a:t>НАУЧИЛИСЬ</a:t>
            </a:r>
          </a:p>
        </p:txBody>
      </p:sp>
      <p:sp>
        <p:nvSpPr>
          <p:cNvPr id="1048624" name="Прямоугольник 1"/>
          <p:cNvSpPr>
            <a:spLocks noChangeArrowheads="1"/>
          </p:cNvSpPr>
          <p:nvPr/>
        </p:nvSpPr>
        <p:spPr bwMode="auto">
          <a:xfrm>
            <a:off x="3411538" y="3965575"/>
            <a:ext cx="5832475" cy="584200"/>
          </a:xfrm>
          <a:prstGeom prst="rect"/>
          <a:noFill/>
          <a:ln>
            <a:noFill/>
          </a:ln>
        </p:spPr>
        <p:txBody>
          <a:bodyPr>
            <a:spAutoFit/>
          </a:bodyPr>
          <a:p>
            <a:r>
              <a:rPr sz="3200" i="1" lang="ru-RU"/>
              <a:t>работать со словарем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7"/>
                                        <p:tgtEl>
                                          <p:spTgt spid="104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11"/>
                                        <p:tgtEl>
                                          <p:spTgt spid="104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 nodeType="clickPar">
                      <p:stCondLst>
                        <p:cond delay="indefinite"/>
                      </p:stCondLst>
                      <p:childTnLst>
                        <p:par>
                          <p:cTn fill="hold" id="13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4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16"/>
                                        <p:tgtEl>
                                          <p:spTgt spid="104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 nodeType="clickPar">
                      <p:stCondLst>
                        <p:cond delay="indefinite"/>
                      </p:stCondLst>
                      <p:childTnLst>
                        <p:par>
                          <p:cTn fill="hold" id="18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9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21"/>
                                        <p:tgtEl>
                                          <p:spTgt spid="104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9" grpId="0"/>
      <p:bldP spid="1048620" grpId="0"/>
      <p:bldP spid="1048622" grpId="0"/>
      <p:bldP spid="10486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8" y="836712"/>
            <a:ext cx="7416824" cy="1512168"/>
          </a:xfrm>
        </p:spPr>
        <p:txBody>
          <a:bodyPr>
            <a:noAutofit/>
          </a:bodyPr>
          <a:p>
            <a:r>
              <a:rPr dirty="0" sz="6000" lang="ru-RU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algn="tl" blurRad="38100" dir="7020000" dist="38100">
                    <a:srgbClr val="000000">
                      <a:alpha val="35000"/>
                    </a:srgbClr>
                  </a:outerShdw>
                </a:effectLst>
                <a:latin typeface="Bookman Old Style" pitchFamily="18" charset="0"/>
              </a:rPr>
              <a:t>Всем спасибо</a:t>
            </a:r>
            <a:br>
              <a:rPr dirty="0" sz="6000" lang="ru-RU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algn="tl" blurRad="38100" dir="7020000" dist="38100">
                    <a:srgbClr val="000000">
                      <a:alpha val="35000"/>
                    </a:srgbClr>
                  </a:outerShdw>
                </a:effectLst>
                <a:latin typeface="Bookman Old Style" pitchFamily="18" charset="0"/>
              </a:rPr>
            </a:br>
            <a:r>
              <a:rPr dirty="0" sz="6000" lang="ru-RU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algn="tl" blurRad="38100" dir="7020000" dist="38100">
                    <a:srgbClr val="000000">
                      <a:alpha val="35000"/>
                    </a:srgbClr>
                  </a:outerShdw>
                </a:effectLst>
                <a:latin typeface="Bookman Old Style" pitchFamily="18" charset="0"/>
              </a:rPr>
              <a:t>за работу!</a:t>
            </a:r>
            <a:endParaRPr dirty="0" sz="6000" lang="ru-RU"/>
          </a:p>
        </p:txBody>
      </p:sp>
      <p:pic>
        <p:nvPicPr>
          <p:cNvPr id="2097166" name="Рисунок 3" descr="klass.jpg"/>
          <p:cNvPicPr>
            <a:picLocks noChangeAspect="1"/>
          </p:cNvPicPr>
          <p:nvPr/>
        </p:nvPicPr>
        <p:blipFill>
          <a:blip xmlns:r="http://schemas.openxmlformats.org/officeDocument/2006/relationships"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2852738"/>
            <a:ext cx="2295525" cy="3233737"/>
          </a:xfrm>
          <a:prstGeom prst="rect"/>
          <a:noFill/>
          <a:ln>
            <a:noFill/>
          </a:ln>
        </p:spPr>
      </p:pic>
    </p:spTree>
  </p:cSld>
  <p:clrMapOvr>
    <a:masterClrMapping/>
  </p:clrMapOvr>
  <p:timing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Прямоугольник 1"/>
          <p:cNvSpPr>
            <a:spLocks noChangeArrowheads="1"/>
          </p:cNvSpPr>
          <p:nvPr/>
        </p:nvSpPr>
        <p:spPr bwMode="auto">
          <a:xfrm>
            <a:off x="541783" y="548680"/>
            <a:ext cx="8136904" cy="2987041"/>
          </a:xfrm>
          <a:prstGeom prst="rect"/>
          <a:noFill/>
          <a:ln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b="1" dirty="0" sz="2400" i="1" lang="uk-UA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</a:pPr>
            <a:endParaRPr b="1" dirty="0" sz="2400" i="1" lang="uk-UA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b="1" dirty="0" sz="2800" i="1" lang="uk-UA" err="1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Эпиграф</a:t>
            </a:r>
            <a:r>
              <a:rPr b="1" dirty="0" sz="2800" i="1" lang="uk-UA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b="1" dirty="0" sz="2800" i="1" lang="uk-UA" err="1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урока</a:t>
            </a:r>
            <a:r>
              <a:rPr b="1" dirty="0" sz="2800" i="1" lang="uk-UA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b="1" dirty="0" sz="2800" i="1" lang="uk-UA">
              <a:solidFill>
                <a:srgbClr val="002060"/>
              </a:solidFill>
              <a:latin typeface="Bookman Old Style" pitchFamily="18" charset="0"/>
              <a:cs typeface="Arial" charset="0"/>
            </a:endParaRPr>
          </a:p>
          <a:p>
            <a:pPr algn="just" eaLnBrk="1" hangingPunct="1">
              <a:buFont typeface="Wingdings" pitchFamily="2" charset="2"/>
              <a:buNone/>
            </a:pPr>
            <a:r>
              <a:rPr b="1" dirty="0" sz="2800" i="1" lang="ru-RU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«Словарь – это вся вселенная в алфавитном порядке! Если хорошенько подумать, словарь – это книга книг. Он включает в себя все другие книги, нужно лишь извлечь их из него!»</a:t>
            </a:r>
            <a:endParaRPr b="1" dirty="0" sz="2800" i="1" lang="uk-UA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</p:txBody>
      </p:sp>
      <p:sp>
        <p:nvSpPr>
          <p:cNvPr id="1048589" name="Прямоугольник 3"/>
          <p:cNvSpPr/>
          <p:nvPr/>
        </p:nvSpPr>
        <p:spPr>
          <a:xfrm rot="10800000" flipV="1">
            <a:off x="1691680" y="4942204"/>
            <a:ext cx="5614988" cy="866142"/>
          </a:xfrm>
          <a:prstGeom prst="rect"/>
        </p:spPr>
        <p:txBody>
          <a:bodyPr>
            <a:spAutoFit/>
          </a:bodyPr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b="1" dirty="0" sz="2800" i="1" lang="ru-RU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Анатоль </a:t>
            </a:r>
            <a:r>
              <a:rPr b="1" dirty="0" sz="2800" i="1" lang="ru-RU" smtClean="0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Франс </a:t>
            </a:r>
            <a:endParaRPr b="1" dirty="0" sz="2800" i="1" lang="uk-UA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endParaRPr b="1" dirty="0" sz="2400" i="1" lang="ru-RU">
              <a:solidFill>
                <a:schemeClr val="tx2">
                  <a:lumMod val="75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2097153" name="Рисунок 4" descr="school06-06.png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2051050" y="4508500"/>
            <a:ext cx="2284413" cy="1733550"/>
          </a:xfrm>
          <a:prstGeom prst="rect"/>
          <a:noFill/>
          <a:ln>
            <a:noFill/>
          </a:ln>
        </p:spPr>
      </p:pic>
    </p:spTree>
  </p:cSld>
  <p:clrMapOvr>
    <a:masterClrMapping/>
  </p:clrMapOvr>
  <p:timing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Прямоугольник 3"/>
          <p:cNvSpPr/>
          <p:nvPr/>
        </p:nvSpPr>
        <p:spPr>
          <a:xfrm rot="10800000" flipV="1">
            <a:off x="712788" y="1325880"/>
            <a:ext cx="3529012" cy="980440"/>
          </a:xfrm>
          <a:prstGeom prst="rect"/>
        </p:spPr>
        <p:txBody>
          <a:bodyPr>
            <a:spAutoFit/>
          </a:bodyPr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b="1" dirty="0" sz="3600" i="1" lang="ru-RU">
                <a:latin typeface="Bookman Old Style" pitchFamily="18" charset="0"/>
                <a:cs typeface="Arial" charset="0"/>
              </a:rPr>
              <a:t>Тема урока:</a:t>
            </a:r>
            <a:endParaRPr b="1" dirty="0" sz="3600" i="1" lang="uk-UA">
              <a:latin typeface="Monotype Corsiva" pitchFamily="66" charset="0"/>
              <a:cs typeface="Arial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endParaRPr b="1" dirty="0" sz="2400" i="1" lang="ru-RU">
              <a:solidFill>
                <a:schemeClr val="tx2">
                  <a:lumMod val="75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1048591" name="Прямоугольник 1"/>
          <p:cNvSpPr>
            <a:spLocks noChangeArrowheads="1"/>
          </p:cNvSpPr>
          <p:nvPr/>
        </p:nvSpPr>
        <p:spPr bwMode="auto">
          <a:xfrm>
            <a:off x="539750" y="2205038"/>
            <a:ext cx="8208963" cy="1412241"/>
          </a:xfrm>
          <a:prstGeom prst="rect"/>
          <a:noFill/>
          <a:ln>
            <a:noFill/>
          </a:ln>
        </p:spPr>
        <p:txBody>
          <a:bodyPr>
            <a:spAutoFit/>
          </a:bodyPr>
          <a:p>
            <a:pPr eaLnBrk="1" hangingPunct="1">
              <a:buFont typeface="Wingdings" pitchFamily="2" charset="2"/>
              <a:buNone/>
            </a:pPr>
            <a:r>
              <a:rPr b="1" dirty="0" sz="3600" i="1" lang="ru-RU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«</a:t>
            </a:r>
            <a:r>
              <a:rPr b="1" dirty="0" sz="4400" i="1" lang="ru-RU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Словарь –  вселенная </a:t>
            </a:r>
            <a:endParaRPr b="1" dirty="0" sz="4400" i="1" lang="ru-RU" smtClean="0">
              <a:solidFill>
                <a:srgbClr val="002060"/>
              </a:solidFill>
              <a:latin typeface="Bookman Old Style" pitchFamily="18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b="1" dirty="0" sz="4400" i="1" lang="ru-RU" smtClean="0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  в алфавитном </a:t>
            </a:r>
            <a:r>
              <a:rPr b="1" dirty="0" sz="4400" i="1" lang="ru-RU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порядке»</a:t>
            </a:r>
            <a:endParaRPr b="1" dirty="0" sz="4400" i="1" lang="uk-UA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7"/>
                                        <p:tgtEl>
                                          <p:spTgt spid="1048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Прямоугольник 3"/>
          <p:cNvSpPr/>
          <p:nvPr/>
        </p:nvSpPr>
        <p:spPr>
          <a:xfrm rot="10800000" flipV="1">
            <a:off x="755650" y="762318"/>
            <a:ext cx="3529013" cy="980440"/>
          </a:xfrm>
          <a:prstGeom prst="rect"/>
        </p:spPr>
        <p:txBody>
          <a:bodyPr>
            <a:spAutoFit/>
          </a:bodyPr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b="1" dirty="0" sz="3600" i="1" lang="ru-RU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Цели урока:</a:t>
            </a:r>
            <a:endParaRPr b="1" dirty="0" sz="3600" i="1" lang="uk-UA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endParaRPr b="1" dirty="0" sz="2400" i="1" lang="ru-RU">
              <a:solidFill>
                <a:schemeClr val="tx2">
                  <a:lumMod val="75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1048593" name="Прямоугольник 1"/>
          <p:cNvSpPr>
            <a:spLocks noChangeArrowheads="1"/>
          </p:cNvSpPr>
          <p:nvPr/>
        </p:nvSpPr>
        <p:spPr bwMode="auto">
          <a:xfrm>
            <a:off x="684213" y="1628775"/>
            <a:ext cx="5832475" cy="584200"/>
          </a:xfrm>
          <a:prstGeom prst="rect"/>
          <a:noFill/>
          <a:ln>
            <a:noFill/>
          </a:ln>
        </p:spPr>
        <p:txBody>
          <a:bodyPr>
            <a:spAutoFit/>
          </a:bodyPr>
          <a:p>
            <a:r>
              <a:rPr sz="3200" lang="ru-RU"/>
              <a:t>ПОЗНАКОМИТЬСЯ С … </a:t>
            </a:r>
          </a:p>
        </p:txBody>
      </p:sp>
      <p:sp>
        <p:nvSpPr>
          <p:cNvPr id="1048594" name="Прямоугольник 1"/>
          <p:cNvSpPr>
            <a:spLocks noChangeArrowheads="1"/>
          </p:cNvSpPr>
          <p:nvPr/>
        </p:nvSpPr>
        <p:spPr bwMode="auto">
          <a:xfrm>
            <a:off x="5282950" y="1627188"/>
            <a:ext cx="5830888" cy="585787"/>
          </a:xfrm>
          <a:prstGeom prst="rect"/>
          <a:noFill/>
          <a:ln>
            <a:noFill/>
          </a:ln>
        </p:spPr>
        <p:txBody>
          <a:bodyPr>
            <a:spAutoFit/>
          </a:bodyPr>
          <a:p>
            <a:r>
              <a:rPr dirty="0" sz="3200" i="1" lang="ru-RU"/>
              <a:t>разными видами</a:t>
            </a:r>
          </a:p>
        </p:txBody>
      </p:sp>
      <p:sp>
        <p:nvSpPr>
          <p:cNvPr id="1048595" name="Прямоугольник 1"/>
          <p:cNvSpPr>
            <a:spLocks noChangeArrowheads="1"/>
          </p:cNvSpPr>
          <p:nvPr/>
        </p:nvSpPr>
        <p:spPr bwMode="auto">
          <a:xfrm>
            <a:off x="788988" y="2220913"/>
            <a:ext cx="2054225" cy="584200"/>
          </a:xfrm>
          <a:prstGeom prst="rect"/>
          <a:noFill/>
          <a:ln>
            <a:noFill/>
          </a:ln>
        </p:spPr>
        <p:txBody>
          <a:bodyPr>
            <a:spAutoFit/>
          </a:bodyPr>
          <a:p>
            <a:r>
              <a:rPr sz="3200" i="1" lang="ru-RU"/>
              <a:t>словарей</a:t>
            </a:r>
          </a:p>
        </p:txBody>
      </p:sp>
      <p:sp>
        <p:nvSpPr>
          <p:cNvPr id="1048596" name="Прямоугольник 1"/>
          <p:cNvSpPr>
            <a:spLocks noChangeArrowheads="1"/>
          </p:cNvSpPr>
          <p:nvPr/>
        </p:nvSpPr>
        <p:spPr bwMode="auto">
          <a:xfrm>
            <a:off x="679450" y="2493963"/>
            <a:ext cx="3605213" cy="1077912"/>
          </a:xfrm>
          <a:prstGeom prst="rect"/>
          <a:noFill/>
          <a:ln>
            <a:noFill/>
          </a:ln>
        </p:spPr>
        <p:txBody>
          <a:bodyPr>
            <a:spAutoFit/>
          </a:bodyPr>
          <a:p>
            <a:endParaRPr sz="3200" lang="ru-RU"/>
          </a:p>
          <a:p>
            <a:r>
              <a:rPr sz="3200" lang="ru-RU"/>
              <a:t>ОПРЕДЕЛИТЬ …</a:t>
            </a:r>
          </a:p>
        </p:txBody>
      </p:sp>
      <p:sp>
        <p:nvSpPr>
          <p:cNvPr id="1048597" name="Прямоугольник 1"/>
          <p:cNvSpPr>
            <a:spLocks noChangeArrowheads="1"/>
          </p:cNvSpPr>
          <p:nvPr/>
        </p:nvSpPr>
        <p:spPr bwMode="auto">
          <a:xfrm>
            <a:off x="3995936" y="2977185"/>
            <a:ext cx="5832475" cy="585787"/>
          </a:xfrm>
          <a:prstGeom prst="rect"/>
          <a:noFill/>
          <a:ln>
            <a:noFill/>
          </a:ln>
        </p:spPr>
        <p:txBody>
          <a:bodyPr>
            <a:spAutoFit/>
          </a:bodyPr>
          <a:p>
            <a:r>
              <a:rPr dirty="0" sz="3200" i="1" lang="ru-RU"/>
              <a:t>их назначение</a:t>
            </a:r>
          </a:p>
        </p:txBody>
      </p:sp>
      <p:sp>
        <p:nvSpPr>
          <p:cNvPr id="1048598" name="Прямоугольник 1"/>
          <p:cNvSpPr>
            <a:spLocks noChangeArrowheads="1"/>
          </p:cNvSpPr>
          <p:nvPr/>
        </p:nvSpPr>
        <p:spPr bwMode="auto">
          <a:xfrm>
            <a:off x="717550" y="3963988"/>
            <a:ext cx="2882900" cy="584200"/>
          </a:xfrm>
          <a:prstGeom prst="rect"/>
          <a:noFill/>
          <a:ln>
            <a:noFill/>
          </a:ln>
        </p:spPr>
        <p:txBody>
          <a:bodyPr>
            <a:spAutoFit/>
          </a:bodyPr>
          <a:p>
            <a:r>
              <a:rPr sz="3200" lang="ru-RU"/>
              <a:t>УЧИТЬСЯ  ..</a:t>
            </a:r>
            <a:r>
              <a:rPr sz="3200" i="1" lang="ru-RU"/>
              <a:t>.</a:t>
            </a:r>
            <a:endParaRPr sz="3200" lang="ru-RU"/>
          </a:p>
        </p:txBody>
      </p:sp>
      <p:sp>
        <p:nvSpPr>
          <p:cNvPr id="1048599" name="Прямоугольник 1"/>
          <p:cNvSpPr>
            <a:spLocks noChangeArrowheads="1"/>
          </p:cNvSpPr>
          <p:nvPr/>
        </p:nvSpPr>
        <p:spPr bwMode="auto">
          <a:xfrm>
            <a:off x="3344723" y="3963988"/>
            <a:ext cx="5832475" cy="584200"/>
          </a:xfrm>
          <a:prstGeom prst="rect"/>
          <a:noFill/>
          <a:ln>
            <a:noFill/>
          </a:ln>
        </p:spPr>
        <p:txBody>
          <a:bodyPr>
            <a:spAutoFit/>
          </a:bodyPr>
          <a:p>
            <a:r>
              <a:rPr dirty="0" sz="3200" i="1" lang="ru-RU"/>
              <a:t>работать со словарем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7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11"/>
                                        <p:tgtEl>
                                          <p:spTgt spid="104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 nodeType="clickPar">
                      <p:stCondLst>
                        <p:cond delay="indefinite"/>
                      </p:stCondLst>
                      <p:childTnLst>
                        <p:par>
                          <p:cTn fill="hold" id="13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4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16"/>
                                        <p:tgtEl>
                                          <p:spTgt spid="1048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 nodeType="clickPar">
                      <p:stCondLst>
                        <p:cond delay="indefinite"/>
                      </p:stCondLst>
                      <p:childTnLst>
                        <p:par>
                          <p:cTn fill="hold" id="18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9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21"/>
                                        <p:tgtEl>
                                          <p:spTgt spid="1048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4" grpId="0"/>
      <p:bldP spid="1048595" grpId="0"/>
      <p:bldP spid="1048597" grpId="0"/>
      <p:bldP spid="10485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Прямоугольник 1"/>
          <p:cNvSpPr/>
          <p:nvPr/>
        </p:nvSpPr>
        <p:spPr>
          <a:xfrm>
            <a:off x="0" y="0"/>
            <a:ext cx="9144000" cy="6858000"/>
          </a:xfrm>
          <a:prstGeom prst="rect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p>
            <a:pPr algn="ctr"/>
            <a:endParaRPr lang="ru-RU"/>
          </a:p>
        </p:txBody>
      </p:sp>
    </p:spTree>
  </p:cSld>
  <p:clrMapOvr>
    <a:masterClrMapping/>
  </p:clrMapOvr>
  <p:timing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Picture 4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504825" y="1125538"/>
            <a:ext cx="2859088" cy="3527425"/>
          </a:xfrm>
          <a:prstGeom prst="rect"/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097155" name="Picture 5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4492625" y="3871913"/>
            <a:ext cx="4498975" cy="2784475"/>
          </a:xfrm>
          <a:prstGeom prst="rect"/>
          <a:noFill/>
          <a:ln>
            <a:noFill/>
          </a:ln>
          <a:effectLst/>
        </p:spPr>
      </p:pic>
      <p:sp>
        <p:nvSpPr>
          <p:cNvPr id="1048601" name="Прямоугольник 7"/>
          <p:cNvSpPr/>
          <p:nvPr/>
        </p:nvSpPr>
        <p:spPr>
          <a:xfrm rot="10800000" flipV="1">
            <a:off x="900113" y="450850"/>
            <a:ext cx="7200900" cy="522288"/>
          </a:xfrm>
          <a:prstGeom prst="rect"/>
        </p:spPr>
        <p:txBody>
          <a:bodyPr>
            <a:spAutoFit/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b="1" dirty="0" sz="2800" i="1" lang="ru-RU">
                <a:latin typeface="Bookman Old Style" pitchFamily="18" charset="0"/>
                <a:cs typeface="Arial" charset="0"/>
              </a:rPr>
              <a:t>«Азбуковники»</a:t>
            </a:r>
            <a:endParaRPr b="1" dirty="0" sz="1600" i="1" lang="ru-RU">
              <a:solidFill>
                <a:schemeClr val="tx2">
                  <a:lumMod val="75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2097156" name="Picture 5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3"/>
          <a:srcRect/>
          <a:stretch>
            <a:fillRect/>
          </a:stretch>
        </p:blipFill>
        <p:spPr bwMode="auto">
          <a:xfrm>
            <a:off x="3916363" y="1114425"/>
            <a:ext cx="4105275" cy="2700338"/>
          </a:xfrm>
          <a:prstGeom prst="rect"/>
          <a:noFill/>
          <a:ln>
            <a:noFill/>
          </a:ln>
          <a:effectLst/>
        </p:spPr>
      </p:pic>
    </p:spTree>
  </p:cSld>
  <p:clrMapOvr>
    <a:masterClrMapping/>
  </p:clrMapOvr>
  <p:timing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Прямоугольник 7"/>
          <p:cNvSpPr/>
          <p:nvPr/>
        </p:nvSpPr>
        <p:spPr>
          <a:xfrm rot="10800000" flipV="1">
            <a:off x="642370" y="4658584"/>
            <a:ext cx="8271881" cy="1170941"/>
          </a:xfrm>
          <a:prstGeom prst="rect"/>
        </p:spPr>
        <p:txBody>
          <a:bodyPr>
            <a:spAutoFit/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b="1" dirty="0" sz="2800" i="1" lang="ru-RU">
                <a:latin typeface="Bookman Old Style" pitchFamily="18" charset="0"/>
                <a:cs typeface="Arial" charset="0"/>
              </a:rPr>
              <a:t>«Азбуковники» </a:t>
            </a:r>
            <a:r>
              <a:rPr b="1" dirty="0" sz="2800" i="1" lang="en-US">
                <a:latin typeface="Bookman Old Style" pitchFamily="18" charset="0"/>
                <a:cs typeface="Arial" charset="0"/>
              </a:rPr>
              <a:t>XVII</a:t>
            </a:r>
            <a:r>
              <a:rPr b="1" dirty="0" sz="2800" i="1" lang="ru-RU">
                <a:latin typeface="Bookman Old Style" pitchFamily="18" charset="0"/>
                <a:cs typeface="Arial" charset="0"/>
              </a:rPr>
              <a:t> в. хранятся в крупнейших библиотеках нашей страны.</a:t>
            </a:r>
            <a:endParaRPr b="1" dirty="0" i="1" lang="uk-UA">
              <a:latin typeface="Monotype Corsiva" pitchFamily="66" charset="0"/>
              <a:cs typeface="Arial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endParaRPr b="1" dirty="0" sz="1600" i="1" lang="ru-RU">
              <a:solidFill>
                <a:schemeClr val="tx2">
                  <a:lumMod val="75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2097157" name="Picture 3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331913" y="328613"/>
            <a:ext cx="6408737" cy="4160837"/>
          </a:xfrm>
          <a:prstGeom prst="rect"/>
          <a:noFill/>
          <a:ln>
            <a:noFill/>
          </a:ln>
          <a:effectLst/>
        </p:spPr>
      </p:pic>
    </p:spTree>
  </p:cSld>
  <p:clrMapOvr>
    <a:masterClrMapping/>
  </p:clrMapOvr>
  <p:timing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Прямоугольник 3"/>
          <p:cNvSpPr/>
          <p:nvPr/>
        </p:nvSpPr>
        <p:spPr>
          <a:xfrm rot="10800000" flipV="1">
            <a:off x="755650" y="609917"/>
            <a:ext cx="7200900" cy="1285241"/>
          </a:xfrm>
          <a:prstGeom prst="rect"/>
        </p:spPr>
        <p:txBody>
          <a:bodyPr>
            <a:spAutoFit/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b="1" dirty="0" sz="2800" lang="ru-RU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Лаврентий Иванович </a:t>
            </a:r>
            <a:r>
              <a:rPr b="1" dirty="0" sz="2800" lang="ru-RU" err="1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Зизаний</a:t>
            </a:r>
            <a:r>
              <a:rPr b="1" dirty="0" sz="2800" lang="ru-RU">
                <a:solidFill>
                  <a:srgbClr val="002060"/>
                </a:solidFill>
                <a:latin typeface="Bookman Old Style" pitchFamily="18" charset="0"/>
                <a:cs typeface="Arial" charset="0"/>
              </a:rPr>
              <a:t>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b="1" dirty="0" lang="ru-RU">
                <a:latin typeface="Bookman Old Style" pitchFamily="18" charset="0"/>
                <a:cs typeface="Arial" charset="0"/>
              </a:rPr>
              <a:t>западнорусский языковед, писатель, переводчик, педагог, богослов и церковный деятель.</a:t>
            </a:r>
            <a:endParaRPr b="1" dirty="0" lang="uk-UA">
              <a:latin typeface="Monotype Corsiva" pitchFamily="66" charset="0"/>
              <a:cs typeface="Arial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endParaRPr b="1" dirty="0" sz="1600" i="1" lang="ru-RU">
              <a:solidFill>
                <a:schemeClr val="tx2">
                  <a:lumMod val="75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2097158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330325" y="1908175"/>
            <a:ext cx="2652713" cy="4367213"/>
          </a:xfrm>
          <a:prstGeom prst="rect"/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097159" name="Picture 3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 t="2415"/>
          <a:stretch>
            <a:fillRect/>
          </a:stretch>
        </p:blipFill>
        <p:spPr bwMode="auto">
          <a:xfrm>
            <a:off x="5643563" y="1773238"/>
            <a:ext cx="2312987" cy="3240087"/>
          </a:xfrm>
          <a:prstGeom prst="rect"/>
          <a:noFill/>
          <a:ln>
            <a:noFill/>
          </a:ln>
          <a:effectLst/>
        </p:spPr>
      </p:pic>
    </p:spTree>
  </p:cSld>
  <p:clrMapOvr>
    <a:masterClrMapping/>
  </p:clrMapOvr>
  <p:timing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Picture 2" descr="https://www.prlib.ru/sites/default/files/book_preview/d042f271-14cd-43d1-8281-d463a367bdb5/3132322-doc1-d075f11c-4200-4681-801e-da1855b2f953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4643438" y="676275"/>
            <a:ext cx="3565525" cy="4679950"/>
          </a:xfrm>
          <a:prstGeom prst="rect"/>
          <a:noFill/>
          <a:ln>
            <a:noFill/>
          </a:ln>
        </p:spPr>
      </p:pic>
      <p:pic>
        <p:nvPicPr>
          <p:cNvPr id="2097161" name="Picture 4" descr="https://cloud.prezentacii.org/19/05/149949/images/screen12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 l="64868" t="20734" r="162" b="11790"/>
          <a:stretch>
            <a:fillRect/>
          </a:stretch>
        </p:blipFill>
        <p:spPr bwMode="auto">
          <a:xfrm>
            <a:off x="801688" y="549275"/>
            <a:ext cx="3411537" cy="4935538"/>
          </a:xfrm>
          <a:prstGeom prst="rect"/>
          <a:noFill/>
          <a:ln>
            <a:noFill/>
          </a:ln>
        </p:spPr>
      </p:pic>
    </p:spTree>
  </p:cSld>
  <p:clrMapOvr>
    <a:masterClrMapping/>
  </p:clrMapOvr>
  <p:timing/>
</p:sld>
</file>

<file path=ppt/theme/theme1.xml><?xml version="1.0" encoding="utf-8"?>
<a:theme xmlns:a="http://schemas.openxmlformats.org/drawingml/2006/main" name="Презентация c кнопками">
  <a:themeElements>
    <a:clrScheme name="Стандартная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Company>Home</Company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Слайд 1</dc:title>
  <dc:creator>Comp</dc:creator>
  <cp:lastModifiedBy>Anna</cp:lastModifiedBy>
  <dcterms:created xsi:type="dcterms:W3CDTF">2011-07-14T03:42:07Z</dcterms:created>
  <dcterms:modified xsi:type="dcterms:W3CDTF">2020-11-25T04:37:25Z</dcterms:modified>
</cp:coreProperties>
</file>