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Nunito"/>
      <p:regular r:id="rId14"/>
      <p:bold r:id="rId15"/>
      <p:italic r:id="rId16"/>
      <p:bold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Nunito-bold.fntdata"/><Relationship Id="rId14" Type="http://schemas.openxmlformats.org/officeDocument/2006/relationships/font" Target="fonts/Nunito-regular.fntdata"/><Relationship Id="rId17" Type="http://schemas.openxmlformats.org/officeDocument/2006/relationships/font" Target="fonts/Nunito-boldItalic.fntdata"/><Relationship Id="rId16" Type="http://schemas.openxmlformats.org/officeDocument/2006/relationships/font" Target="fonts/Nunit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fabc6a3792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fabc6a3792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fabc6a3792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fabc6a3792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fabc6a3792_0_1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fabc6a3792_0_1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fabc6a3792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fabc6a3792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fabc6a3792_0_1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fabc6a3792_0_1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fabc6a3792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fabc6a3792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fabc6a3792_0_1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fabc6a3792_0_1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rgbClr val="B7B7B7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6100"/>
              <a:t>BOOK NOOK</a:t>
            </a:r>
            <a:endParaRPr b="1" sz="61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</a:t>
            </a:r>
            <a:r>
              <a:rPr b="1" lang="ru"/>
              <a:t>BOOK NOOKS - </a:t>
            </a:r>
            <a:endParaRPr b="1"/>
          </a:p>
        </p:txBody>
      </p:sp>
      <p:sp>
        <p:nvSpPr>
          <p:cNvPr id="135" name="Google Shape;135;p1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</a:t>
            </a:r>
            <a:r>
              <a:rPr lang="ru" sz="1700"/>
              <a:t>   </a:t>
            </a:r>
            <a:r>
              <a:rPr lang="ru" sz="2200"/>
              <a:t>С английского языка переводится как “ </a:t>
            </a:r>
            <a:r>
              <a:rPr b="1" lang="ru" sz="2200"/>
              <a:t>книжные закоулки”.</a:t>
            </a:r>
            <a:endParaRPr b="1" sz="2200"/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200"/>
              <a:t>Представьте, что проходите мимо книжных полок  и, вдруг, замечаете </a:t>
            </a:r>
            <a:r>
              <a:rPr b="1" lang="ru" sz="2200"/>
              <a:t>МИКРОМИР. </a:t>
            </a:r>
            <a:r>
              <a:rPr lang="ru" sz="2200"/>
              <a:t>Вы не можете устоять и начинаете рассматривать эти улочки, мини аллеи и закоулки.  </a:t>
            </a:r>
            <a:endParaRPr sz="2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BOOK NOOK</a:t>
            </a:r>
            <a:endParaRPr/>
          </a:p>
        </p:txBody>
      </p:sp>
      <p:sp>
        <p:nvSpPr>
          <p:cNvPr id="141" name="Google Shape;141;p15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    </a:t>
            </a:r>
            <a:r>
              <a:rPr lang="ru" sz="1400"/>
              <a:t> </a:t>
            </a:r>
            <a:r>
              <a:rPr lang="ru" sz="2300"/>
              <a:t>японский дизайнер </a:t>
            </a:r>
            <a:r>
              <a:rPr b="1" lang="ru" sz="2300"/>
              <a:t>Monde  </a:t>
            </a:r>
            <a:r>
              <a:rPr lang="ru" sz="2300"/>
              <a:t>первый , кто придумал создавать такие сказочные микромиры на книжных полках . Он представил свои работы на фестивале Design Fest  в 2018  году. с тех пор это стало очень популярным в мире</a:t>
            </a:r>
            <a:r>
              <a:rPr lang="ru" sz="2200"/>
              <a:t>.</a:t>
            </a:r>
            <a:endParaRPr sz="2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6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8" name="Google Shape;14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9625" y="619700"/>
            <a:ext cx="6651325" cy="404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7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5" name="Google Shape;15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20125" y="609288"/>
            <a:ext cx="6324600" cy="3924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8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2" name="Google Shape;16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47375" y="439250"/>
            <a:ext cx="5862174" cy="4179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9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9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9" name="Google Shape;16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85263" y="845600"/>
            <a:ext cx="4973476" cy="408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0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20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6" name="Google Shape;17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0250" y="354225"/>
            <a:ext cx="5143501" cy="4420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