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33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485BCD-601D-4E76-B8F6-787751F31D65}" type="datetimeFigureOut">
              <a:rPr lang="ru-RU" smtClean="0"/>
              <a:pPr/>
              <a:t>11.12.2014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82DA35-457C-43BC-A97E-6A34E228FE8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82DA35-457C-43BC-A97E-6A34E228FE80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4DF3C6-A5EF-4250-AADF-098C1548DFB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55CD28-316E-486D-8C20-4E45A56C354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E59651-0570-4113-BF03-8F25725BBDC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4805C7-7127-4760-86B2-1AF1CE9AF2D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EF5028-E456-4D8B-962F-627F236B12C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7BE494-42AD-4584-9264-E2CF9E38FED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3EC391-9599-4B18-B092-890433A4DF4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44677-F639-4735-B9BE-02DC51ABBB0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8A7FC3-0154-49F9-830D-9DF5B15CDDF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4B538-3619-4BFC-940D-877C366670B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C3CBC5-4E48-4722-B846-72441AC0DDB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FA9784A-C7F1-4DD3-B569-324819134B5A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1412776"/>
            <a:ext cx="8712968" cy="2622649"/>
          </a:xfrm>
        </p:spPr>
        <p:txBody>
          <a:bodyPr/>
          <a:lstStyle/>
          <a:p>
            <a:r>
              <a:rPr lang="ru-RU" sz="4800" b="1" i="1" dirty="0" smtClean="0">
                <a:solidFill>
                  <a:srgbClr val="FFFF00"/>
                </a:solidFill>
                <a:latin typeface="Georgia" pitchFamily="18" charset="0"/>
              </a:rPr>
              <a:t>Играем – звуки закрепляем </a:t>
            </a:r>
            <a:endParaRPr lang="ru-RU" sz="4800" b="1" i="1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5157788"/>
            <a:ext cx="6400800" cy="792162"/>
          </a:xfrm>
        </p:spPr>
        <p:txBody>
          <a:bodyPr/>
          <a:lstStyle/>
          <a:p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/>
          <a:lstStyle/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algn="just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Автоматизация звука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это закрепление правильных движений артикуляционного аппарата для произнесения того или иного звука. Для того чтобы звук автоматизировать его прежде необходимо научиться произносить изолированно, то есть отдельно от других звуков. 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400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Этапы автоматизации звука</a:t>
            </a: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автоматизация звука в слогах;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автоматизация звука в словах;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автоматизация звука в словосочетаниях;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автоматизация звука в предложениях;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автоматизация звука в тексте (стихи, рассказы).</a:t>
            </a:r>
          </a:p>
          <a:p>
            <a:pPr>
              <a:buNone/>
            </a:pPr>
            <a:endParaRPr lang="ru-RU" sz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/>
          <a:lstStyle/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357166"/>
            <a:ext cx="8329642" cy="5768997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Игра с пальчиками</a:t>
            </a:r>
            <a:endParaRPr lang="ru-RU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Называем автоматизируемый слог  (слово) и загибаем палец на руке или соединяем в колечко.</a:t>
            </a:r>
          </a:p>
          <a:p>
            <a:pPr algn="just">
              <a:buNone/>
            </a:pP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РА – РО – РУ – РЫ – РЭ </a:t>
            </a:r>
          </a:p>
          <a:p>
            <a:pPr algn="just">
              <a:buNone/>
            </a:pP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РАК – РАМА – РАДУГА – РАНА – РАКЕТА и т.д.</a:t>
            </a:r>
          </a:p>
          <a:p>
            <a:pPr algn="just">
              <a:buNone/>
            </a:pP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В данном случае автоматизируется звук [</a:t>
            </a:r>
            <a:r>
              <a:rPr lang="ru-RU" sz="28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].</a:t>
            </a:r>
          </a:p>
          <a:p>
            <a:pPr algn="just">
              <a:buNone/>
            </a:pPr>
            <a:endParaRPr 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колечко.jpg"/>
          <p:cNvPicPr>
            <a:picLocks noChangeAspect="1"/>
          </p:cNvPicPr>
          <p:nvPr/>
        </p:nvPicPr>
        <p:blipFill>
          <a:blip r:embed="rId2" cstate="print"/>
          <a:srcRect l="13086" t="8515" r="27088" b="25982"/>
          <a:stretch>
            <a:fillRect/>
          </a:stretch>
        </p:blipFill>
        <p:spPr>
          <a:xfrm>
            <a:off x="2643174" y="3857628"/>
            <a:ext cx="3384376" cy="2160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/>
          <a:lstStyle/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357166"/>
            <a:ext cx="8643998" cy="6215106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Слоговая лесенка</a:t>
            </a:r>
            <a:endParaRPr lang="ru-RU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Лесенка нарисована на листе бумаги или выстроена из любого конструктора (пять ступенек). Взрослый называет слог с автоматизируемым звуком, а ребенок правильно повторяет и передвигает любую маленькую фигурку. В данном случае автоматизируется звук [</a:t>
            </a:r>
            <a:r>
              <a:rPr lang="ru-RU" sz="28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].</a:t>
            </a:r>
          </a:p>
          <a:p>
            <a:pPr algn="just"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</a:t>
            </a:r>
            <a:r>
              <a:rPr lang="ru-RU" sz="2800" dirty="0" smtClean="0">
                <a:solidFill>
                  <a:schemeClr val="bg1"/>
                </a:solidFill>
              </a:rPr>
              <a:t>РЫ</a:t>
            </a:r>
          </a:p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                                          РЭ</a:t>
            </a:r>
          </a:p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                                   РУ</a:t>
            </a:r>
          </a:p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                           РО</a:t>
            </a:r>
          </a:p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                   РА</a:t>
            </a:r>
            <a:endParaRPr 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5400000" flipH="1" flipV="1">
            <a:off x="2143108" y="6215082"/>
            <a:ext cx="42862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357422" y="6000768"/>
            <a:ext cx="78581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5400000" flipH="1" flipV="1">
            <a:off x="2893207" y="5750735"/>
            <a:ext cx="50006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3143240" y="5429264"/>
            <a:ext cx="78581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5400000" flipH="1" flipV="1">
            <a:off x="3679025" y="5179231"/>
            <a:ext cx="50006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3929058" y="4929198"/>
            <a:ext cx="71438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5400000" flipH="1" flipV="1">
            <a:off x="4429124" y="4714884"/>
            <a:ext cx="42862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4643438" y="4500570"/>
            <a:ext cx="85725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 flipH="1" flipV="1">
            <a:off x="5250661" y="4250537"/>
            <a:ext cx="50006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5500694" y="3929066"/>
            <a:ext cx="85725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/>
          <a:lstStyle/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357166"/>
            <a:ext cx="8572560" cy="5768997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Ладушки </a:t>
            </a:r>
            <a:endParaRPr lang="ru-RU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Играем как в традиционную игру «Ладушки», но добавляем слоги или слова с автоматизируемым звуком. Взрослый хлопает по ладошкам ребенка и называет слог или слово, а ребенок его повторяет и хлопает по ладоням взрослого. Можно усложнить игру, изменяя последовательность движений. Такая игра способствует синхронизации работы двух полушарий мозга.</a:t>
            </a:r>
          </a:p>
          <a:p>
            <a:pPr>
              <a:buNone/>
            </a:pPr>
            <a:r>
              <a:rPr lang="ru-RU" sz="2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РА – РО – РУ – РЫ – РЭ 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РАК – РАМА – РАДУГА – 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РАНА – РАКЕТА и т.д.</a:t>
            </a:r>
          </a:p>
          <a:p>
            <a:pPr algn="just">
              <a:buNone/>
            </a:pP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ладушк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3573016"/>
            <a:ext cx="4032448" cy="26815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/>
          <a:lstStyle/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500042"/>
            <a:ext cx="8643998" cy="5626121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Башенка (Пирамидка)</a:t>
            </a:r>
            <a:endParaRPr lang="ru-RU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Взрослый называет автоматизируемый слог (слово), ребенок его повторяет. Если звук (слово) произнесен верно, ребенок получает кубик или колечко от пирамидки. В ходе игры ребенок строит башенку или собирает пирамидку.</a:t>
            </a:r>
          </a:p>
          <a:p>
            <a:pPr>
              <a:buNone/>
            </a:pP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башенка.jpg"/>
          <p:cNvPicPr>
            <a:picLocks noChangeAspect="1"/>
          </p:cNvPicPr>
          <p:nvPr/>
        </p:nvPicPr>
        <p:blipFill>
          <a:blip r:embed="rId3" cstate="print"/>
          <a:srcRect l="8511" r="8511"/>
          <a:stretch>
            <a:fillRect/>
          </a:stretch>
        </p:blipFill>
        <p:spPr>
          <a:xfrm>
            <a:off x="1187624" y="3212976"/>
            <a:ext cx="2808312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пирамидка.jpg"/>
          <p:cNvPicPr>
            <a:picLocks noChangeAspect="1"/>
          </p:cNvPicPr>
          <p:nvPr/>
        </p:nvPicPr>
        <p:blipFill>
          <a:blip r:embed="rId4" cstate="print"/>
          <a:srcRect l="9740" r="7473"/>
          <a:stretch>
            <a:fillRect/>
          </a:stretch>
        </p:blipFill>
        <p:spPr>
          <a:xfrm>
            <a:off x="6084168" y="3212976"/>
            <a:ext cx="2448272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/>
          <a:lstStyle/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428604"/>
            <a:ext cx="8389596" cy="5697559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Назови картинку</a:t>
            </a:r>
            <a:endParaRPr lang="ru-RU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Ребенку предлагают набор картинок с автоматизируемым звуком. Если ребенок произносит слово верно, то забирает картинку себе, а если нет, то картинка остается у взрослого.</a:t>
            </a:r>
          </a:p>
          <a:p>
            <a:pPr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автобус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88" y="4643446"/>
            <a:ext cx="2336104" cy="19296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санки.jpg"/>
          <p:cNvPicPr>
            <a:picLocks noChangeAspect="1"/>
          </p:cNvPicPr>
          <p:nvPr/>
        </p:nvPicPr>
        <p:blipFill>
          <a:blip r:embed="rId3"/>
          <a:srcRect l="15441"/>
          <a:stretch>
            <a:fillRect/>
          </a:stretch>
        </p:blipFill>
        <p:spPr>
          <a:xfrm>
            <a:off x="1000100" y="3429000"/>
            <a:ext cx="1691398" cy="2000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лиса на белом фоне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4143380"/>
            <a:ext cx="2428892" cy="1793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571480"/>
            <a:ext cx="7715304" cy="5625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/>
          <a:lstStyle/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404664"/>
            <a:ext cx="8075240" cy="5721499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Запомни – повтори</a:t>
            </a:r>
            <a:endParaRPr lang="ru-RU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Данная игра проводится на основе слуховой памяти. Взрослый называет слово с автоматизируемым звуком (каждый раз новое), а ребенок повторяет все слова, начиная с первого. Взрослый не забывает следить за автоматизируемым звуком. </a:t>
            </a:r>
          </a:p>
          <a:p>
            <a:pPr>
              <a:buNone/>
            </a:pP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Пример: Взрослый: «Рак». Ребенок: «Рак». Взрослый «Рыба». Ребенок «Рак, рыба» 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т.д.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/>
          <a:lstStyle/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500042"/>
            <a:ext cx="8572560" cy="5809278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Перевертыши</a:t>
            </a:r>
            <a:endParaRPr lang="ru-RU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/>
              <a:t>   </a:t>
            </a: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Эта игра развивает зрительную память. Перед ребенком выкладывают ряд из 5-6 картинок, в названии которых есть автоматизируемый звук, предлагают назвать картинки и запомнить их. Затем картинки переворачивают. Ребенок называет картинку по памяти и проверяет, верно ли он ее назвал, переворачивая картинку. Количество картинок можно постепенно увеличивать. Задача взрослого – следить за правильностью произнесения поставленного звука. </a:t>
            </a:r>
          </a:p>
          <a:p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/>
          <a:lstStyle/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357166"/>
            <a:ext cx="8318158" cy="5768997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Игра с мячом</a:t>
            </a:r>
            <a:endParaRPr lang="ru-RU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Взрослый называет слово с автоматизируемым звуком и бросает ребенок мяч, а ребенок правильно повторяет слово и возвращает мяч взрослому.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игра с мячом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2708920"/>
            <a:ext cx="3816424" cy="3236542"/>
          </a:xfrm>
          <a:prstGeom prst="rect">
            <a:avLst/>
          </a:prstGeom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00042"/>
            <a:ext cx="8472518" cy="5626121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Один – много </a:t>
            </a:r>
            <a:endParaRPr lang="ru-RU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помощью этой игры мы тренируем детей в употреблении существительных множественного числа в родительном падеже.</a:t>
            </a:r>
          </a:p>
          <a:p>
            <a:pPr>
              <a:buNone/>
            </a:pP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Взрослый: «У меня одна роза, а у тебя много …» Ребенок: «Роз». Используются слова с автоматизируемым звуком.</a:t>
            </a:r>
          </a:p>
          <a:p>
            <a:pPr>
              <a:buNone/>
            </a:pPr>
            <a:endParaRPr lang="ru-RU" i="1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85860"/>
            <a:ext cx="8229600" cy="2857520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54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Голубая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Голубая</Template>
  <TotalTime>128</TotalTime>
  <Words>509</Words>
  <Application>Microsoft Office PowerPoint</Application>
  <PresentationFormat>Экран (4:3)</PresentationFormat>
  <Paragraphs>42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Голубая</vt:lpstr>
      <vt:lpstr>Играем – звуки закрепляем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 Спасибо за внимание!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Слава</dc:creator>
  <cp:lastModifiedBy>user</cp:lastModifiedBy>
  <cp:revision>18</cp:revision>
  <dcterms:created xsi:type="dcterms:W3CDTF">2014-09-24T15:00:41Z</dcterms:created>
  <dcterms:modified xsi:type="dcterms:W3CDTF">2014-12-11T09:13:18Z</dcterms:modified>
</cp:coreProperties>
</file>