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80" r:id="rId1"/>
  </p:sldMasterIdLst>
  <p:sldIdLst>
    <p:sldId id="256" r:id="rId2"/>
    <p:sldId id="257" r:id="rId3"/>
    <p:sldId id="258" r:id="rId4"/>
    <p:sldId id="259" r:id="rId5"/>
    <p:sldId id="263" r:id="rId6"/>
    <p:sldId id="264" r:id="rId7"/>
    <p:sldId id="261" r:id="rId8"/>
    <p:sldId id="265" r:id="rId9"/>
    <p:sldId id="260" r:id="rId10"/>
    <p:sldId id="262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89" d="100"/>
          <a:sy n="89" d="100"/>
        </p:scale>
        <p:origin x="-202" y="-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smtClean="0"/>
              <a:t>9/24/2022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19915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smtClean="0"/>
              <a:t>9/24/2022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3861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smtClean="0"/>
              <a:t>9/24/2022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50252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smtClean="0"/>
              <a:t>9/24/2022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63792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smtClean="0"/>
              <a:t>9/24/2022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3493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smtClean="0"/>
              <a:t>9/24/2022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4534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smtClean="0"/>
              <a:t>9/24/2022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884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smtClean="0"/>
              <a:t>9/24/2022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4949247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smtClean="0"/>
              <a:t>9/24/2022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24222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smtClean="0"/>
              <a:t>9/24/2022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8631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smtClean="0"/>
              <a:t>9/24/2022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4093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smtClean="0"/>
              <a:t>9/24/2022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0330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47800" y="1282701"/>
            <a:ext cx="9182494" cy="3399362"/>
          </a:xfrm>
        </p:spPr>
        <p:txBody>
          <a:bodyPr/>
          <a:lstStyle/>
          <a:p>
            <a:r>
              <a:rPr lang="ru-RU" dirty="0" smtClean="0">
                <a:solidFill>
                  <a:schemeClr val="tx2"/>
                </a:solidFill>
              </a:rPr>
              <a:t/>
            </a:r>
            <a:br>
              <a:rPr lang="ru-RU" dirty="0" smtClean="0">
                <a:solidFill>
                  <a:schemeClr val="tx2"/>
                </a:solidFill>
              </a:rPr>
            </a:br>
            <a:r>
              <a:rPr lang="ru-RU" dirty="0" smtClean="0">
                <a:solidFill>
                  <a:schemeClr val="tx2"/>
                </a:solidFill>
              </a:rPr>
              <a:t>Фоторамки своими руками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62100" y="4127619"/>
            <a:ext cx="9070848" cy="1231781"/>
          </a:xfrm>
        </p:spPr>
        <p:txBody>
          <a:bodyPr>
            <a:normAutofit/>
          </a:bodyPr>
          <a:lstStyle/>
          <a:p>
            <a:pPr algn="r"/>
            <a:r>
              <a:rPr lang="ru-RU" b="1" dirty="0" err="1" smtClean="0">
                <a:solidFill>
                  <a:srgbClr val="002060"/>
                </a:solidFill>
              </a:rPr>
              <a:t>Кондакова</a:t>
            </a:r>
            <a:r>
              <a:rPr lang="ru-RU" b="1" smtClean="0">
                <a:solidFill>
                  <a:srgbClr val="002060"/>
                </a:solidFill>
              </a:rPr>
              <a:t> Саша (9 лет) </a:t>
            </a:r>
            <a:endParaRPr lang="ru-RU" b="1" dirty="0" smtClean="0">
              <a:solidFill>
                <a:srgbClr val="002060"/>
              </a:solidFill>
            </a:endParaRPr>
          </a:p>
          <a:p>
            <a:pPr algn="r"/>
            <a:r>
              <a:rPr lang="ru-RU" b="1" dirty="0" smtClean="0">
                <a:solidFill>
                  <a:srgbClr val="002060"/>
                </a:solidFill>
              </a:rPr>
              <a:t>Объединение «Проектная деятельность»</a:t>
            </a:r>
          </a:p>
          <a:p>
            <a:pPr algn="r"/>
            <a:r>
              <a:rPr lang="ru-RU" b="1" dirty="0" err="1" smtClean="0">
                <a:solidFill>
                  <a:srgbClr val="002060"/>
                </a:solidFill>
              </a:rPr>
              <a:t>ДТДиМ</a:t>
            </a:r>
            <a:r>
              <a:rPr lang="ru-RU" b="1" dirty="0" smtClean="0">
                <a:solidFill>
                  <a:srgbClr val="002060"/>
                </a:solidFill>
              </a:rPr>
              <a:t> «Гармония» г. Братск</a:t>
            </a:r>
          </a:p>
          <a:p>
            <a:pPr algn="r"/>
            <a:r>
              <a:rPr lang="ru-RU" b="1" dirty="0" smtClean="0">
                <a:solidFill>
                  <a:srgbClr val="002060"/>
                </a:solidFill>
              </a:rPr>
              <a:t>Руководитель: </a:t>
            </a:r>
            <a:r>
              <a:rPr lang="ru-RU" b="1" dirty="0" err="1" smtClean="0">
                <a:solidFill>
                  <a:srgbClr val="002060"/>
                </a:solidFill>
              </a:rPr>
              <a:t>Бурнашова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r>
              <a:rPr lang="ru-RU" b="1" dirty="0">
                <a:solidFill>
                  <a:srgbClr val="002060"/>
                </a:solidFill>
              </a:rPr>
              <a:t>С</a:t>
            </a:r>
            <a:r>
              <a:rPr lang="ru-RU" b="1" dirty="0" smtClean="0">
                <a:solidFill>
                  <a:srgbClr val="002060"/>
                </a:solidFill>
              </a:rPr>
              <a:t>ветлана </a:t>
            </a:r>
            <a:r>
              <a:rPr lang="ru-RU" b="1" dirty="0">
                <a:solidFill>
                  <a:srgbClr val="002060"/>
                </a:solidFill>
              </a:rPr>
              <a:t>Б</a:t>
            </a:r>
            <a:r>
              <a:rPr lang="ru-RU" b="1" dirty="0" smtClean="0">
                <a:solidFill>
                  <a:srgbClr val="002060"/>
                </a:solidFill>
              </a:rPr>
              <a:t>орисовна</a:t>
            </a:r>
          </a:p>
          <a:p>
            <a:pPr algn="r"/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2931" y="605364"/>
            <a:ext cx="1889185" cy="1452039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1608" y="605364"/>
            <a:ext cx="1834536" cy="1452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877884" y="422008"/>
            <a:ext cx="1452040" cy="1818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35167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726" y="1280398"/>
            <a:ext cx="3400776" cy="2231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99052">
            <a:off x="7201689" y="4184609"/>
            <a:ext cx="1542908" cy="2186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0394" y="2287694"/>
            <a:ext cx="2349158" cy="257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17418" y="303817"/>
            <a:ext cx="10058400" cy="57683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4400" b="1" dirty="0" smtClean="0">
                <a:solidFill>
                  <a:srgbClr val="0070C0"/>
                </a:solidFill>
              </a:rPr>
              <a:t>МОЯ СЕМЬЯ</a:t>
            </a:r>
            <a:endParaRPr lang="ru-RU" sz="4400" b="1" dirty="0">
              <a:solidFill>
                <a:srgbClr val="0070C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18250">
            <a:off x="1391498" y="917446"/>
            <a:ext cx="1585823" cy="193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02418">
            <a:off x="1406791" y="3543890"/>
            <a:ext cx="3148116" cy="2633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18228">
            <a:off x="5226614" y="4199709"/>
            <a:ext cx="1454704" cy="18148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3304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7900" y="350494"/>
            <a:ext cx="10058400" cy="72900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2022 год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1800" y="1079500"/>
            <a:ext cx="11430000" cy="57785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Объявлен в России годом </a:t>
            </a:r>
          </a:p>
          <a:p>
            <a:pPr marL="0" indent="0" algn="ctr">
              <a:buNone/>
            </a:pPr>
            <a:r>
              <a:rPr lang="ru-RU" sz="3600" b="1" dirty="0" smtClean="0">
                <a:solidFill>
                  <a:srgbClr val="0070C0"/>
                </a:solidFill>
              </a:rPr>
              <a:t>«Культурного наследия народов России»</a:t>
            </a:r>
          </a:p>
          <a:p>
            <a:pPr marL="0" indent="0" algn="r">
              <a:buNone/>
            </a:pPr>
            <a:r>
              <a:rPr lang="ru-RU" sz="2800" b="1" dirty="0" smtClean="0">
                <a:solidFill>
                  <a:srgbClr val="0070C0"/>
                </a:solidFill>
              </a:rPr>
              <a:t>Для оформления своих рамок я выбрала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rgbClr val="0070C0"/>
                </a:solidFill>
              </a:rPr>
              <a:t>                           </a:t>
            </a:r>
            <a:r>
              <a:rPr lang="ru-RU" sz="1600" b="1" dirty="0" smtClean="0">
                <a:solidFill>
                  <a:srgbClr val="0070C0"/>
                </a:solidFill>
              </a:rPr>
              <a:t>Орнаменты для ситца      Гжельская роспись                  Традиция русского</a:t>
            </a:r>
            <a:br>
              <a:rPr lang="ru-RU" sz="1600" b="1" dirty="0" smtClean="0">
                <a:solidFill>
                  <a:srgbClr val="0070C0"/>
                </a:solidFill>
              </a:rPr>
            </a:br>
            <a:r>
              <a:rPr lang="ru-RU" sz="1600" b="1" dirty="0" smtClean="0">
                <a:solidFill>
                  <a:srgbClr val="0070C0"/>
                </a:solidFill>
              </a:rPr>
              <a:t>                                                                                                                                             деревянного зодчества</a:t>
            </a:r>
            <a:endParaRPr lang="ru-RU" sz="1600" b="1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7900" y="3030537"/>
            <a:ext cx="1814810" cy="30400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8810" y="3786228"/>
            <a:ext cx="1958975" cy="66984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8810" y="5032677"/>
            <a:ext cx="1958975" cy="69000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43885" y="3786228"/>
            <a:ext cx="2550815" cy="212763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0012" y="3968750"/>
            <a:ext cx="2276475" cy="163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3454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921" y="222430"/>
            <a:ext cx="9117936" cy="6357127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33" y="246874"/>
            <a:ext cx="9117935" cy="635712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5333" y="388594"/>
            <a:ext cx="10058400" cy="96607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СИТЦЕВЫЙ РИСУНОК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0932" y="1302039"/>
            <a:ext cx="2916768" cy="3055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Материалы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оборудование: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картон плотный (коробочный)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бумага белая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скотч декоративный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картон для творчества –белый, клей 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ножницы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канцелярский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нож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67043" y="1302039"/>
            <a:ext cx="1462857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 1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796478" y="1288026"/>
            <a:ext cx="1462857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955" y="1812563"/>
            <a:ext cx="2586996" cy="2793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2089" y="3948323"/>
            <a:ext cx="2474491" cy="2525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4744" y="1676722"/>
            <a:ext cx="2969179" cy="2271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08804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921" y="222430"/>
            <a:ext cx="9117936" cy="6357127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33" y="246874"/>
            <a:ext cx="9117935" cy="635712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5333" y="388594"/>
            <a:ext cx="10058400" cy="96607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СИТЦЕВЫЙ РИСУНОК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30594" y="1423867"/>
            <a:ext cx="1462857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835" y="1966346"/>
            <a:ext cx="3354135" cy="2726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745" y="1350218"/>
            <a:ext cx="2031860" cy="255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9000" y="3904556"/>
            <a:ext cx="2453350" cy="2675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8746034" y="1345513"/>
            <a:ext cx="1462857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5" descr="C:\Users\lev\Desktop\Саша_Ариша\Проект_Саша\рамка 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9343" y="2324772"/>
            <a:ext cx="2800448" cy="2152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02044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921" y="222430"/>
            <a:ext cx="9117936" cy="6357127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33" y="246874"/>
            <a:ext cx="9117935" cy="6357126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5333" y="388594"/>
            <a:ext cx="10058400" cy="96607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70C0"/>
                </a:solidFill>
              </a:rPr>
              <a:t>СИТЦЕВЫЙ РИСУНОК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30594" y="1423867"/>
            <a:ext cx="1462857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283" y="2049198"/>
            <a:ext cx="3865638" cy="323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2467" y="2047710"/>
            <a:ext cx="2981967" cy="3581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934032" y="1427708"/>
            <a:ext cx="1462857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6169" y="2417073"/>
            <a:ext cx="3058301" cy="2843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13749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1616"/>
            <a:ext cx="829733" cy="814003"/>
          </a:xfr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7" y="2016095"/>
            <a:ext cx="829733" cy="814003"/>
          </a:xfrm>
          <a:prstGeom prst="rect">
            <a:avLst/>
          </a:prstGeom>
        </p:spPr>
      </p:pic>
      <p:pic>
        <p:nvPicPr>
          <p:cNvPr id="6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4" y="2844738"/>
            <a:ext cx="829733" cy="814003"/>
          </a:xfrm>
          <a:prstGeom prst="rect">
            <a:avLst/>
          </a:prstGeom>
        </p:spPr>
      </p:pic>
      <p:pic>
        <p:nvPicPr>
          <p:cNvPr id="7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7" y="3577047"/>
            <a:ext cx="829733" cy="814003"/>
          </a:xfrm>
          <a:prstGeom prst="rect">
            <a:avLst/>
          </a:prstGeom>
        </p:spPr>
      </p:pic>
      <p:pic>
        <p:nvPicPr>
          <p:cNvPr id="8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5" y="4391050"/>
            <a:ext cx="829733" cy="814003"/>
          </a:xfrm>
          <a:prstGeom prst="rect">
            <a:avLst/>
          </a:prstGeom>
        </p:spPr>
      </p:pic>
      <p:pic>
        <p:nvPicPr>
          <p:cNvPr id="9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7" y="5205053"/>
            <a:ext cx="829733" cy="814003"/>
          </a:xfrm>
          <a:prstGeom prst="rect">
            <a:avLst/>
          </a:prstGeom>
        </p:spPr>
      </p:pic>
      <p:pic>
        <p:nvPicPr>
          <p:cNvPr id="10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863" y="5974711"/>
            <a:ext cx="829733" cy="814003"/>
          </a:xfrm>
          <a:prstGeom prst="rect">
            <a:avLst/>
          </a:prstGeom>
        </p:spPr>
      </p:pic>
      <p:pic>
        <p:nvPicPr>
          <p:cNvPr id="11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733" y="6002724"/>
            <a:ext cx="829733" cy="814003"/>
          </a:xfrm>
          <a:prstGeom prst="rect">
            <a:avLst/>
          </a:prstGeom>
        </p:spPr>
      </p:pic>
      <p:pic>
        <p:nvPicPr>
          <p:cNvPr id="12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19056"/>
            <a:ext cx="829733" cy="814003"/>
          </a:xfrm>
          <a:prstGeom prst="rect">
            <a:avLst/>
          </a:prstGeom>
        </p:spPr>
      </p:pic>
      <p:pic>
        <p:nvPicPr>
          <p:cNvPr id="13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262" y="6002724"/>
            <a:ext cx="829733" cy="814003"/>
          </a:xfrm>
          <a:prstGeom prst="rect">
            <a:avLst/>
          </a:prstGeom>
        </p:spPr>
      </p:pic>
      <p:pic>
        <p:nvPicPr>
          <p:cNvPr id="1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3996" y="5974709"/>
            <a:ext cx="829733" cy="814003"/>
          </a:xfrm>
          <a:prstGeom prst="rect">
            <a:avLst/>
          </a:prstGeom>
        </p:spPr>
      </p:pic>
      <p:pic>
        <p:nvPicPr>
          <p:cNvPr id="15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4" y="1195482"/>
            <a:ext cx="829733" cy="814003"/>
          </a:xfrm>
          <a:prstGeom prst="rect">
            <a:avLst/>
          </a:prstGeom>
        </p:spPr>
      </p:pic>
      <p:pic>
        <p:nvPicPr>
          <p:cNvPr id="16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7333" y="5974710"/>
            <a:ext cx="829733" cy="814003"/>
          </a:xfrm>
          <a:prstGeom prst="rect">
            <a:avLst/>
          </a:prstGeom>
        </p:spPr>
      </p:pic>
      <p:pic>
        <p:nvPicPr>
          <p:cNvPr id="17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600" y="5984412"/>
            <a:ext cx="829733" cy="814003"/>
          </a:xfrm>
          <a:prstGeom prst="rect">
            <a:avLst/>
          </a:prstGeom>
        </p:spPr>
      </p:pic>
      <p:pic>
        <p:nvPicPr>
          <p:cNvPr id="18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7867" y="5974711"/>
            <a:ext cx="829733" cy="814003"/>
          </a:xfrm>
          <a:prstGeom prst="rect">
            <a:avLst/>
          </a:prstGeom>
        </p:spPr>
      </p:pic>
      <p:pic>
        <p:nvPicPr>
          <p:cNvPr id="19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533" y="5994114"/>
            <a:ext cx="829733" cy="814003"/>
          </a:xfrm>
          <a:prstGeom prst="rect">
            <a:avLst/>
          </a:prstGeom>
        </p:spPr>
      </p:pic>
      <p:pic>
        <p:nvPicPr>
          <p:cNvPr id="20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199" y="6002724"/>
            <a:ext cx="829733" cy="814003"/>
          </a:xfrm>
          <a:prstGeom prst="rect">
            <a:avLst/>
          </a:prstGeom>
        </p:spPr>
      </p:pic>
      <p:pic>
        <p:nvPicPr>
          <p:cNvPr id="21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6871" y="5160702"/>
            <a:ext cx="829733" cy="814003"/>
          </a:xfrm>
          <a:prstGeom prst="rect">
            <a:avLst/>
          </a:prstGeom>
        </p:spPr>
      </p:pic>
      <p:pic>
        <p:nvPicPr>
          <p:cNvPr id="22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2267" y="5974706"/>
            <a:ext cx="829733" cy="814003"/>
          </a:xfrm>
          <a:prstGeom prst="rect">
            <a:avLst/>
          </a:prstGeom>
        </p:spPr>
      </p:pic>
      <p:pic>
        <p:nvPicPr>
          <p:cNvPr id="23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988" y="5974707"/>
            <a:ext cx="829733" cy="814003"/>
          </a:xfrm>
          <a:prstGeom prst="rect">
            <a:avLst/>
          </a:prstGeom>
        </p:spPr>
      </p:pic>
      <p:pic>
        <p:nvPicPr>
          <p:cNvPr id="2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9859" y="5974708"/>
            <a:ext cx="829733" cy="814003"/>
          </a:xfrm>
          <a:prstGeom prst="rect">
            <a:avLst/>
          </a:prstGeom>
        </p:spPr>
      </p:pic>
      <p:pic>
        <p:nvPicPr>
          <p:cNvPr id="25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0125" y="5984412"/>
            <a:ext cx="829733" cy="814003"/>
          </a:xfrm>
          <a:prstGeom prst="rect">
            <a:avLst/>
          </a:prstGeom>
        </p:spPr>
      </p:pic>
      <p:pic>
        <p:nvPicPr>
          <p:cNvPr id="26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925" y="6002724"/>
            <a:ext cx="829733" cy="814003"/>
          </a:xfrm>
          <a:prstGeom prst="rect">
            <a:avLst/>
          </a:prstGeom>
        </p:spPr>
      </p:pic>
      <p:pic>
        <p:nvPicPr>
          <p:cNvPr id="27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4" y="-1718"/>
            <a:ext cx="829733" cy="814003"/>
          </a:xfrm>
          <a:prstGeom prst="rect">
            <a:avLst/>
          </a:prstGeom>
        </p:spPr>
      </p:pic>
      <p:pic>
        <p:nvPicPr>
          <p:cNvPr id="28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2267" y="248792"/>
            <a:ext cx="829733" cy="814003"/>
          </a:xfrm>
          <a:prstGeom prst="rect">
            <a:avLst/>
          </a:prstGeom>
        </p:spPr>
      </p:pic>
      <p:pic>
        <p:nvPicPr>
          <p:cNvPr id="29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1527" y="57863"/>
            <a:ext cx="829733" cy="814003"/>
          </a:xfrm>
          <a:prstGeom prst="rect">
            <a:avLst/>
          </a:prstGeom>
        </p:spPr>
      </p:pic>
      <p:pic>
        <p:nvPicPr>
          <p:cNvPr id="30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7670" y="1064332"/>
            <a:ext cx="829733" cy="814003"/>
          </a:xfrm>
          <a:prstGeom prst="rect">
            <a:avLst/>
          </a:prstGeom>
        </p:spPr>
      </p:pic>
      <p:pic>
        <p:nvPicPr>
          <p:cNvPr id="31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9191" y="1878335"/>
            <a:ext cx="829733" cy="814003"/>
          </a:xfrm>
          <a:prstGeom prst="rect">
            <a:avLst/>
          </a:prstGeom>
        </p:spPr>
      </p:pic>
      <p:pic>
        <p:nvPicPr>
          <p:cNvPr id="32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7670" y="2710077"/>
            <a:ext cx="829733" cy="814003"/>
          </a:xfrm>
          <a:prstGeom prst="rect">
            <a:avLst/>
          </a:prstGeom>
        </p:spPr>
      </p:pic>
      <p:pic>
        <p:nvPicPr>
          <p:cNvPr id="33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2267" y="3529621"/>
            <a:ext cx="829733" cy="814003"/>
          </a:xfrm>
          <a:prstGeom prst="rect">
            <a:avLst/>
          </a:prstGeom>
        </p:spPr>
      </p:pic>
      <p:pic>
        <p:nvPicPr>
          <p:cNvPr id="3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2267" y="4346697"/>
            <a:ext cx="829733" cy="814003"/>
          </a:xfrm>
          <a:prstGeom prst="rect">
            <a:avLst/>
          </a:prstGeom>
        </p:spPr>
      </p:pic>
      <p:pic>
        <p:nvPicPr>
          <p:cNvPr id="35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1588" y="13497"/>
            <a:ext cx="829733" cy="814003"/>
          </a:xfrm>
          <a:prstGeom prst="rect">
            <a:avLst/>
          </a:prstGeom>
        </p:spPr>
      </p:pic>
      <p:pic>
        <p:nvPicPr>
          <p:cNvPr id="36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2061" y="13498"/>
            <a:ext cx="829733" cy="814003"/>
          </a:xfrm>
          <a:prstGeom prst="rect">
            <a:avLst/>
          </a:prstGeom>
        </p:spPr>
      </p:pic>
      <p:pic>
        <p:nvPicPr>
          <p:cNvPr id="37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794" y="-4273"/>
            <a:ext cx="829733" cy="814003"/>
          </a:xfrm>
          <a:prstGeom prst="rect">
            <a:avLst/>
          </a:prstGeom>
        </p:spPr>
      </p:pic>
      <p:pic>
        <p:nvPicPr>
          <p:cNvPr id="38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8733" y="31264"/>
            <a:ext cx="829733" cy="814003"/>
          </a:xfrm>
          <a:prstGeom prst="rect">
            <a:avLst/>
          </a:prstGeom>
        </p:spPr>
      </p:pic>
      <p:pic>
        <p:nvPicPr>
          <p:cNvPr id="39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376" y="31265"/>
            <a:ext cx="829733" cy="814003"/>
          </a:xfrm>
          <a:prstGeom prst="rect">
            <a:avLst/>
          </a:prstGeom>
        </p:spPr>
      </p:pic>
      <p:pic>
        <p:nvPicPr>
          <p:cNvPr id="40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0479" y="13496"/>
            <a:ext cx="829733" cy="814003"/>
          </a:xfrm>
          <a:prstGeom prst="rect">
            <a:avLst/>
          </a:prstGeom>
        </p:spPr>
      </p:pic>
      <p:pic>
        <p:nvPicPr>
          <p:cNvPr id="41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752" y="-4273"/>
            <a:ext cx="829733" cy="814003"/>
          </a:xfrm>
          <a:prstGeom prst="rect">
            <a:avLst/>
          </a:prstGeom>
        </p:spPr>
      </p:pic>
      <p:pic>
        <p:nvPicPr>
          <p:cNvPr id="42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485" y="-4273"/>
            <a:ext cx="829733" cy="814003"/>
          </a:xfrm>
          <a:prstGeom prst="rect">
            <a:avLst/>
          </a:prstGeom>
        </p:spPr>
      </p:pic>
      <p:pic>
        <p:nvPicPr>
          <p:cNvPr id="43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748" y="13491"/>
            <a:ext cx="829733" cy="814003"/>
          </a:xfrm>
          <a:prstGeom prst="rect">
            <a:avLst/>
          </a:prstGeom>
        </p:spPr>
      </p:pic>
      <p:pic>
        <p:nvPicPr>
          <p:cNvPr id="4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665" y="13492"/>
            <a:ext cx="829733" cy="814003"/>
          </a:xfrm>
          <a:prstGeom prst="rect">
            <a:avLst/>
          </a:prstGeom>
        </p:spPr>
      </p:pic>
      <p:pic>
        <p:nvPicPr>
          <p:cNvPr id="45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171" y="13493"/>
            <a:ext cx="829733" cy="814003"/>
          </a:xfrm>
          <a:prstGeom prst="rect">
            <a:avLst/>
          </a:prstGeom>
        </p:spPr>
      </p:pic>
      <p:pic>
        <p:nvPicPr>
          <p:cNvPr id="46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903" y="13494"/>
            <a:ext cx="829733" cy="814003"/>
          </a:xfrm>
          <a:prstGeom prst="rect">
            <a:avLst/>
          </a:prstGeom>
        </p:spPr>
      </p:pic>
      <p:pic>
        <p:nvPicPr>
          <p:cNvPr id="47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770" y="13495"/>
            <a:ext cx="829733" cy="81400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8260" y="640727"/>
            <a:ext cx="10058400" cy="830606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0070C0"/>
                </a:solidFill>
              </a:rPr>
              <a:t>Гжельские мотивы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0873" y="2004307"/>
            <a:ext cx="1429701" cy="1598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9641" y="2016095"/>
            <a:ext cx="1397425" cy="1586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Прямоугольник 48"/>
          <p:cNvSpPr/>
          <p:nvPr/>
        </p:nvSpPr>
        <p:spPr>
          <a:xfrm>
            <a:off x="4425496" y="1460866"/>
            <a:ext cx="1462857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 1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860" y="3834013"/>
            <a:ext cx="2359427" cy="2045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2299" y="2115887"/>
            <a:ext cx="4638957" cy="2922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" name="Прямоугольник 51"/>
          <p:cNvSpPr/>
          <p:nvPr/>
        </p:nvSpPr>
        <p:spPr>
          <a:xfrm>
            <a:off x="8191485" y="1563325"/>
            <a:ext cx="1462857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8" name="Прямая со стрелкой 47"/>
          <p:cNvCxnSpPr/>
          <p:nvPr/>
        </p:nvCxnSpPr>
        <p:spPr>
          <a:xfrm flipH="1">
            <a:off x="6955345" y="2285336"/>
            <a:ext cx="718779" cy="1238744"/>
          </a:xfrm>
          <a:prstGeom prst="straightConnector1">
            <a:avLst/>
          </a:prstGeom>
          <a:ln w="4762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Прямоугольник 53"/>
          <p:cNvSpPr/>
          <p:nvPr/>
        </p:nvSpPr>
        <p:spPr>
          <a:xfrm>
            <a:off x="855057" y="2119335"/>
            <a:ext cx="2916768" cy="36486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Материалы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оборудование: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компьютер, цветной принтер</a:t>
            </a:r>
          </a:p>
          <a:p>
            <a:pPr>
              <a:lnSpc>
                <a:spcPct val="107000"/>
              </a:lnSpc>
            </a:pPr>
            <a:r>
              <a:rPr lang="ru-RU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бумага белая</a:t>
            </a:r>
            <a:r>
              <a:rPr lang="ru-RU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ножницы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картон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плотный (коробочный)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картон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творчества - белый 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ru-RU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клей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7485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1616"/>
            <a:ext cx="829733" cy="814003"/>
          </a:xfrm>
        </p:spPr>
      </p:pic>
      <p:pic>
        <p:nvPicPr>
          <p:cNvPr id="5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7" y="2016095"/>
            <a:ext cx="829733" cy="814003"/>
          </a:xfrm>
          <a:prstGeom prst="rect">
            <a:avLst/>
          </a:prstGeom>
        </p:spPr>
      </p:pic>
      <p:pic>
        <p:nvPicPr>
          <p:cNvPr id="6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4" y="2844738"/>
            <a:ext cx="829733" cy="814003"/>
          </a:xfrm>
          <a:prstGeom prst="rect">
            <a:avLst/>
          </a:prstGeom>
        </p:spPr>
      </p:pic>
      <p:pic>
        <p:nvPicPr>
          <p:cNvPr id="7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7" y="3577047"/>
            <a:ext cx="829733" cy="814003"/>
          </a:xfrm>
          <a:prstGeom prst="rect">
            <a:avLst/>
          </a:prstGeom>
        </p:spPr>
      </p:pic>
      <p:pic>
        <p:nvPicPr>
          <p:cNvPr id="8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5" y="4391050"/>
            <a:ext cx="829733" cy="814003"/>
          </a:xfrm>
          <a:prstGeom prst="rect">
            <a:avLst/>
          </a:prstGeom>
        </p:spPr>
      </p:pic>
      <p:pic>
        <p:nvPicPr>
          <p:cNvPr id="9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7" y="5205053"/>
            <a:ext cx="829733" cy="814003"/>
          </a:xfrm>
          <a:prstGeom prst="rect">
            <a:avLst/>
          </a:prstGeom>
        </p:spPr>
      </p:pic>
      <p:pic>
        <p:nvPicPr>
          <p:cNvPr id="10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4863" y="5974711"/>
            <a:ext cx="829733" cy="814003"/>
          </a:xfrm>
          <a:prstGeom prst="rect">
            <a:avLst/>
          </a:prstGeom>
        </p:spPr>
      </p:pic>
      <p:pic>
        <p:nvPicPr>
          <p:cNvPr id="11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733" y="6002724"/>
            <a:ext cx="829733" cy="814003"/>
          </a:xfrm>
          <a:prstGeom prst="rect">
            <a:avLst/>
          </a:prstGeom>
        </p:spPr>
      </p:pic>
      <p:pic>
        <p:nvPicPr>
          <p:cNvPr id="12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19056"/>
            <a:ext cx="829733" cy="814003"/>
          </a:xfrm>
          <a:prstGeom prst="rect">
            <a:avLst/>
          </a:prstGeom>
        </p:spPr>
      </p:pic>
      <p:pic>
        <p:nvPicPr>
          <p:cNvPr id="13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262" y="6002724"/>
            <a:ext cx="829733" cy="814003"/>
          </a:xfrm>
          <a:prstGeom prst="rect">
            <a:avLst/>
          </a:prstGeom>
        </p:spPr>
      </p:pic>
      <p:pic>
        <p:nvPicPr>
          <p:cNvPr id="1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3996" y="5974709"/>
            <a:ext cx="829733" cy="814003"/>
          </a:xfrm>
          <a:prstGeom prst="rect">
            <a:avLst/>
          </a:prstGeom>
        </p:spPr>
      </p:pic>
      <p:pic>
        <p:nvPicPr>
          <p:cNvPr id="15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4" y="1195482"/>
            <a:ext cx="829733" cy="814003"/>
          </a:xfrm>
          <a:prstGeom prst="rect">
            <a:avLst/>
          </a:prstGeom>
        </p:spPr>
      </p:pic>
      <p:pic>
        <p:nvPicPr>
          <p:cNvPr id="16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7333" y="5974710"/>
            <a:ext cx="829733" cy="814003"/>
          </a:xfrm>
          <a:prstGeom prst="rect">
            <a:avLst/>
          </a:prstGeom>
        </p:spPr>
      </p:pic>
      <p:pic>
        <p:nvPicPr>
          <p:cNvPr id="17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600" y="5984412"/>
            <a:ext cx="829733" cy="814003"/>
          </a:xfrm>
          <a:prstGeom prst="rect">
            <a:avLst/>
          </a:prstGeom>
        </p:spPr>
      </p:pic>
      <p:pic>
        <p:nvPicPr>
          <p:cNvPr id="18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7867" y="5974711"/>
            <a:ext cx="829733" cy="814003"/>
          </a:xfrm>
          <a:prstGeom prst="rect">
            <a:avLst/>
          </a:prstGeom>
        </p:spPr>
      </p:pic>
      <p:pic>
        <p:nvPicPr>
          <p:cNvPr id="19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533" y="5994114"/>
            <a:ext cx="829733" cy="814003"/>
          </a:xfrm>
          <a:prstGeom prst="rect">
            <a:avLst/>
          </a:prstGeom>
        </p:spPr>
      </p:pic>
      <p:pic>
        <p:nvPicPr>
          <p:cNvPr id="20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199" y="6002724"/>
            <a:ext cx="829733" cy="814003"/>
          </a:xfrm>
          <a:prstGeom prst="rect">
            <a:avLst/>
          </a:prstGeom>
        </p:spPr>
      </p:pic>
      <p:pic>
        <p:nvPicPr>
          <p:cNvPr id="21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6871" y="5160702"/>
            <a:ext cx="829733" cy="814003"/>
          </a:xfrm>
          <a:prstGeom prst="rect">
            <a:avLst/>
          </a:prstGeom>
        </p:spPr>
      </p:pic>
      <p:pic>
        <p:nvPicPr>
          <p:cNvPr id="22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2267" y="5974706"/>
            <a:ext cx="829733" cy="814003"/>
          </a:xfrm>
          <a:prstGeom prst="rect">
            <a:avLst/>
          </a:prstGeom>
        </p:spPr>
      </p:pic>
      <p:pic>
        <p:nvPicPr>
          <p:cNvPr id="23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4988" y="5974707"/>
            <a:ext cx="829733" cy="814003"/>
          </a:xfrm>
          <a:prstGeom prst="rect">
            <a:avLst/>
          </a:prstGeom>
        </p:spPr>
      </p:pic>
      <p:pic>
        <p:nvPicPr>
          <p:cNvPr id="2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9859" y="5974708"/>
            <a:ext cx="829733" cy="814003"/>
          </a:xfrm>
          <a:prstGeom prst="rect">
            <a:avLst/>
          </a:prstGeom>
        </p:spPr>
      </p:pic>
      <p:pic>
        <p:nvPicPr>
          <p:cNvPr id="25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0125" y="5984412"/>
            <a:ext cx="829733" cy="814003"/>
          </a:xfrm>
          <a:prstGeom prst="rect">
            <a:avLst/>
          </a:prstGeom>
        </p:spPr>
      </p:pic>
      <p:pic>
        <p:nvPicPr>
          <p:cNvPr id="26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925" y="6002724"/>
            <a:ext cx="829733" cy="814003"/>
          </a:xfrm>
          <a:prstGeom prst="rect">
            <a:avLst/>
          </a:prstGeom>
        </p:spPr>
      </p:pic>
      <p:pic>
        <p:nvPicPr>
          <p:cNvPr id="27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4" y="-1718"/>
            <a:ext cx="829733" cy="814003"/>
          </a:xfrm>
          <a:prstGeom prst="rect">
            <a:avLst/>
          </a:prstGeom>
        </p:spPr>
      </p:pic>
      <p:pic>
        <p:nvPicPr>
          <p:cNvPr id="28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2267" y="248792"/>
            <a:ext cx="829733" cy="814003"/>
          </a:xfrm>
          <a:prstGeom prst="rect">
            <a:avLst/>
          </a:prstGeom>
        </p:spPr>
      </p:pic>
      <p:pic>
        <p:nvPicPr>
          <p:cNvPr id="29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1527" y="57863"/>
            <a:ext cx="829733" cy="814003"/>
          </a:xfrm>
          <a:prstGeom prst="rect">
            <a:avLst/>
          </a:prstGeom>
        </p:spPr>
      </p:pic>
      <p:pic>
        <p:nvPicPr>
          <p:cNvPr id="30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7670" y="1064332"/>
            <a:ext cx="829733" cy="814003"/>
          </a:xfrm>
          <a:prstGeom prst="rect">
            <a:avLst/>
          </a:prstGeom>
        </p:spPr>
      </p:pic>
      <p:pic>
        <p:nvPicPr>
          <p:cNvPr id="31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9191" y="1878335"/>
            <a:ext cx="829733" cy="814003"/>
          </a:xfrm>
          <a:prstGeom prst="rect">
            <a:avLst/>
          </a:prstGeom>
        </p:spPr>
      </p:pic>
      <p:pic>
        <p:nvPicPr>
          <p:cNvPr id="32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7670" y="2710077"/>
            <a:ext cx="829733" cy="814003"/>
          </a:xfrm>
          <a:prstGeom prst="rect">
            <a:avLst/>
          </a:prstGeom>
        </p:spPr>
      </p:pic>
      <p:pic>
        <p:nvPicPr>
          <p:cNvPr id="33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2267" y="3529621"/>
            <a:ext cx="829733" cy="814003"/>
          </a:xfrm>
          <a:prstGeom prst="rect">
            <a:avLst/>
          </a:prstGeom>
        </p:spPr>
      </p:pic>
      <p:pic>
        <p:nvPicPr>
          <p:cNvPr id="3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2267" y="4346697"/>
            <a:ext cx="829733" cy="814003"/>
          </a:xfrm>
          <a:prstGeom prst="rect">
            <a:avLst/>
          </a:prstGeom>
        </p:spPr>
      </p:pic>
      <p:pic>
        <p:nvPicPr>
          <p:cNvPr id="35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1588" y="13497"/>
            <a:ext cx="829733" cy="814003"/>
          </a:xfrm>
          <a:prstGeom prst="rect">
            <a:avLst/>
          </a:prstGeom>
        </p:spPr>
      </p:pic>
      <p:pic>
        <p:nvPicPr>
          <p:cNvPr id="36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2061" y="13498"/>
            <a:ext cx="829733" cy="814003"/>
          </a:xfrm>
          <a:prstGeom prst="rect">
            <a:avLst/>
          </a:prstGeom>
        </p:spPr>
      </p:pic>
      <p:pic>
        <p:nvPicPr>
          <p:cNvPr id="37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794" y="-4273"/>
            <a:ext cx="829733" cy="814003"/>
          </a:xfrm>
          <a:prstGeom prst="rect">
            <a:avLst/>
          </a:prstGeom>
        </p:spPr>
      </p:pic>
      <p:pic>
        <p:nvPicPr>
          <p:cNvPr id="38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8733" y="31264"/>
            <a:ext cx="829733" cy="814003"/>
          </a:xfrm>
          <a:prstGeom prst="rect">
            <a:avLst/>
          </a:prstGeom>
        </p:spPr>
      </p:pic>
      <p:pic>
        <p:nvPicPr>
          <p:cNvPr id="39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376" y="31265"/>
            <a:ext cx="829733" cy="814003"/>
          </a:xfrm>
          <a:prstGeom prst="rect">
            <a:avLst/>
          </a:prstGeom>
        </p:spPr>
      </p:pic>
      <p:pic>
        <p:nvPicPr>
          <p:cNvPr id="40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0479" y="13496"/>
            <a:ext cx="829733" cy="814003"/>
          </a:xfrm>
          <a:prstGeom prst="rect">
            <a:avLst/>
          </a:prstGeom>
        </p:spPr>
      </p:pic>
      <p:pic>
        <p:nvPicPr>
          <p:cNvPr id="41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1752" y="-4273"/>
            <a:ext cx="829733" cy="814003"/>
          </a:xfrm>
          <a:prstGeom prst="rect">
            <a:avLst/>
          </a:prstGeom>
        </p:spPr>
      </p:pic>
      <p:pic>
        <p:nvPicPr>
          <p:cNvPr id="42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485" y="-4273"/>
            <a:ext cx="829733" cy="814003"/>
          </a:xfrm>
          <a:prstGeom prst="rect">
            <a:avLst/>
          </a:prstGeom>
        </p:spPr>
      </p:pic>
      <p:pic>
        <p:nvPicPr>
          <p:cNvPr id="43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748" y="13491"/>
            <a:ext cx="829733" cy="814003"/>
          </a:xfrm>
          <a:prstGeom prst="rect">
            <a:avLst/>
          </a:prstGeom>
        </p:spPr>
      </p:pic>
      <p:pic>
        <p:nvPicPr>
          <p:cNvPr id="4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4665" y="13492"/>
            <a:ext cx="829733" cy="814003"/>
          </a:xfrm>
          <a:prstGeom prst="rect">
            <a:avLst/>
          </a:prstGeom>
        </p:spPr>
      </p:pic>
      <p:pic>
        <p:nvPicPr>
          <p:cNvPr id="45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171" y="13493"/>
            <a:ext cx="829733" cy="814003"/>
          </a:xfrm>
          <a:prstGeom prst="rect">
            <a:avLst/>
          </a:prstGeom>
        </p:spPr>
      </p:pic>
      <p:pic>
        <p:nvPicPr>
          <p:cNvPr id="46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903" y="13494"/>
            <a:ext cx="829733" cy="814003"/>
          </a:xfrm>
          <a:prstGeom prst="rect">
            <a:avLst/>
          </a:prstGeom>
        </p:spPr>
      </p:pic>
      <p:pic>
        <p:nvPicPr>
          <p:cNvPr id="47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770" y="13495"/>
            <a:ext cx="829733" cy="81400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8260" y="640727"/>
            <a:ext cx="10058400" cy="830606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0070C0"/>
                </a:solidFill>
              </a:rPr>
              <a:t>Гжельские мотивы</a:t>
            </a:r>
          </a:p>
        </p:txBody>
      </p:sp>
      <p:sp>
        <p:nvSpPr>
          <p:cNvPr id="49" name="Прямоугольник 48"/>
          <p:cNvSpPr/>
          <p:nvPr/>
        </p:nvSpPr>
        <p:spPr>
          <a:xfrm>
            <a:off x="2474398" y="1499641"/>
            <a:ext cx="1462857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6809068" y="1510889"/>
            <a:ext cx="1462857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091" y="2278230"/>
            <a:ext cx="2511902" cy="2958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7767" y="2245866"/>
            <a:ext cx="2764184" cy="2824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80" y="2288875"/>
            <a:ext cx="2317896" cy="287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308285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lev\Documents\lev\work\проектная деятельность\my\проекты детей\2022\Кондаковы\Дерево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3065" y="254000"/>
            <a:ext cx="3541578" cy="6341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lev\Documents\lev\work\проектная деятельность\my\проекты детей\2022\Кондаковы\Дерево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642" y="254000"/>
            <a:ext cx="3350291" cy="6341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Рисунок 1" descr="C:\Users\lev\Documents\lev\work\проектная деятельность\my\проекты детей\2022\Кондаковы\Дерево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34" y="254000"/>
            <a:ext cx="3445934" cy="6341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lev\Documents\lev\work\проектная деятельность\my\проекты детей\2022\Кондаковы\Дерево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131" y="254000"/>
            <a:ext cx="3541577" cy="634153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066800" y="254000"/>
            <a:ext cx="10058400" cy="761127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Сказочный лес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245535" y="1422400"/>
            <a:ext cx="11370732" cy="517313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 smtClean="0"/>
              <a:t>Собираем веточки с упавшего дерева</a:t>
            </a:r>
            <a:endParaRPr lang="ru-RU" sz="2400" b="1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14935">
            <a:off x="657768" y="2088179"/>
            <a:ext cx="2136096" cy="3218439"/>
          </a:xfrm>
          <a:prstGeom prst="rect">
            <a:avLst/>
          </a:prstGeom>
        </p:spPr>
      </p:pic>
      <p:cxnSp>
        <p:nvCxnSpPr>
          <p:cNvPr id="11" name="Прямая со стрелкой 10"/>
          <p:cNvCxnSpPr/>
          <p:nvPr/>
        </p:nvCxnSpPr>
        <p:spPr>
          <a:xfrm>
            <a:off x="800727" y="2667000"/>
            <a:ext cx="1371572" cy="34202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3072" y="3311626"/>
            <a:ext cx="2902810" cy="2689225"/>
          </a:xfrm>
          <a:prstGeom prst="rect">
            <a:avLst/>
          </a:prstGeom>
        </p:spPr>
      </p:pic>
      <p:cxnSp>
        <p:nvCxnSpPr>
          <p:cNvPr id="13" name="Прямая со стрелкой 12"/>
          <p:cNvCxnSpPr/>
          <p:nvPr/>
        </p:nvCxnSpPr>
        <p:spPr>
          <a:xfrm flipH="1">
            <a:off x="5367907" y="3697398"/>
            <a:ext cx="513139" cy="120650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17" name="Рисунок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753148">
            <a:off x="8580036" y="2408762"/>
            <a:ext cx="2241912" cy="3041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5535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lev\Documents\lev\work\проектная деятельность\my\проекты детей\2022\Кондаковы\Дерево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34" y="254000"/>
            <a:ext cx="3445934" cy="6341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lev\Documents\lev\work\проектная деятельность\my\проекты детей\2022\Кондаковы\Дерево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132" y="254000"/>
            <a:ext cx="3445934" cy="6341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lev\Documents\lev\work\проектная деятельность\my\проекты детей\2022\Кондаковы\Дерево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000" y="254000"/>
            <a:ext cx="3445934" cy="6341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lev\Documents\lev\work\проектная деятельность\my\проекты детей\2022\Кондаковы\Дерево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3066" y="254000"/>
            <a:ext cx="3445934" cy="634153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066800" y="254000"/>
            <a:ext cx="10058400" cy="761127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Сказочный лес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4655271" y="1700257"/>
            <a:ext cx="2557380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0">
              <a:lnSpc>
                <a:spcPct val="107000"/>
              </a:lnSpc>
              <a:spcAft>
                <a:spcPts val="0"/>
              </a:spcAft>
              <a:buNone/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 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1-2</a:t>
            </a:r>
            <a:endParaRPr lang="ru-RU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3339" y="3518485"/>
            <a:ext cx="2239727" cy="2103986"/>
          </a:xfrm>
          <a:prstGeom prst="rect">
            <a:avLst/>
          </a:prstGeom>
          <a:solidFill>
            <a:schemeClr val="tx1"/>
          </a:solidFill>
          <a:ln w="50800">
            <a:solidFill>
              <a:schemeClr val="bg1"/>
            </a:solidFill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5571" y="2895304"/>
            <a:ext cx="2336094" cy="3180756"/>
          </a:xfrm>
          <a:prstGeom prst="rect">
            <a:avLst/>
          </a:prstGeom>
          <a:solidFill>
            <a:schemeClr val="tx1"/>
          </a:solidFill>
          <a:ln w="63500">
            <a:solidFill>
              <a:schemeClr val="bg1"/>
            </a:solidFill>
          </a:ln>
        </p:spPr>
      </p:pic>
      <p:sp>
        <p:nvSpPr>
          <p:cNvPr id="11" name="Прямоугольник 10"/>
          <p:cNvSpPr/>
          <p:nvPr/>
        </p:nvSpPr>
        <p:spPr>
          <a:xfrm>
            <a:off x="8801987" y="1503768"/>
            <a:ext cx="1462857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 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ru-RU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3679" y="2088953"/>
            <a:ext cx="4071255" cy="2824880"/>
          </a:xfrm>
          <a:prstGeom prst="rect">
            <a:avLst/>
          </a:prstGeom>
          <a:solidFill>
            <a:schemeClr val="tx1"/>
          </a:solidFill>
          <a:ln w="63500">
            <a:solidFill>
              <a:schemeClr val="bg1"/>
            </a:solidFill>
          </a:ln>
        </p:spPr>
      </p:pic>
      <p:sp>
        <p:nvSpPr>
          <p:cNvPr id="12" name="Прямоугольник 11"/>
          <p:cNvSpPr/>
          <p:nvPr/>
        </p:nvSpPr>
        <p:spPr>
          <a:xfrm>
            <a:off x="423331" y="1503768"/>
            <a:ext cx="2916768" cy="2759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Материалы</a:t>
            </a:r>
            <a:endParaRPr lang="ru-RU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оборудование:</a:t>
            </a:r>
            <a:r>
              <a:rPr lang="ru-RU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картон толстый</a:t>
            </a:r>
            <a:r>
              <a:rPr lang="ru-RU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бумага упаковочная</a:t>
            </a:r>
            <a:r>
              <a:rPr lang="ru-RU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ru-RU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клей, 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ножницы</a:t>
            </a:r>
            <a:r>
              <a:rPr lang="ru-RU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картон плотный для творчества</a:t>
            </a:r>
            <a:r>
              <a:rPr lang="ru-RU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веточки</a:t>
            </a:r>
            <a: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98088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lev\Documents\lev\work\проектная деятельность\my\проекты детей\2022\Кондаковы\Дерево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34" y="254000"/>
            <a:ext cx="3445934" cy="6341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lev\Documents\lev\work\проектная деятельность\my\проекты детей\2022\Кондаковы\Дерево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7132" y="254000"/>
            <a:ext cx="3445934" cy="6341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lev\Documents\lev\work\проектная деятельность\my\проекты детей\2022\Кондаковы\Дерево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000" y="254000"/>
            <a:ext cx="3445934" cy="6341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lev\Documents\lev\work\проектная деятельность\my\проекты детей\2022\Кондаковы\Дерево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3066" y="254000"/>
            <a:ext cx="3445934" cy="634153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066800" y="254000"/>
            <a:ext cx="10058400" cy="761127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Сказочный лес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111973" y="1122743"/>
            <a:ext cx="1462857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 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endParaRPr lang="ru-RU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4780" y="3925874"/>
            <a:ext cx="2098286" cy="2579316"/>
          </a:xfrm>
          <a:prstGeom prst="rect">
            <a:avLst/>
          </a:prstGeom>
          <a:solidFill>
            <a:schemeClr val="tx1"/>
          </a:solidFill>
          <a:ln w="63500">
            <a:solidFill>
              <a:schemeClr val="bg1"/>
            </a:solidFill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9103" y="1844244"/>
            <a:ext cx="2109282" cy="1856084"/>
          </a:xfrm>
          <a:prstGeom prst="rect">
            <a:avLst/>
          </a:prstGeom>
          <a:solidFill>
            <a:schemeClr val="tx1"/>
          </a:solidFill>
          <a:ln w="63500">
            <a:solidFill>
              <a:schemeClr val="bg1"/>
            </a:solidFill>
          </a:ln>
        </p:spPr>
      </p:pic>
      <p:sp>
        <p:nvSpPr>
          <p:cNvPr id="16" name="Прямоугольник 15"/>
          <p:cNvSpPr/>
          <p:nvPr/>
        </p:nvSpPr>
        <p:spPr>
          <a:xfrm>
            <a:off x="8166365" y="1147797"/>
            <a:ext cx="2001321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 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endParaRPr lang="ru-RU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750" y="1909397"/>
            <a:ext cx="2697453" cy="1790931"/>
          </a:xfrm>
          <a:prstGeom prst="rect">
            <a:avLst/>
          </a:prstGeom>
          <a:solidFill>
            <a:schemeClr val="tx1"/>
          </a:solidFill>
          <a:ln w="63500">
            <a:solidFill>
              <a:schemeClr val="bg1"/>
            </a:solidFill>
          </a:ln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7368" y="1844244"/>
            <a:ext cx="4244374" cy="4560725"/>
          </a:xfrm>
          <a:prstGeom prst="rect">
            <a:avLst/>
          </a:prstGeom>
          <a:solidFill>
            <a:schemeClr val="tx1"/>
          </a:solidFill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9163541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47800" y="1282701"/>
            <a:ext cx="9182494" cy="3399362"/>
          </a:xfrm>
        </p:spPr>
        <p:txBody>
          <a:bodyPr/>
          <a:lstStyle/>
          <a:p>
            <a:r>
              <a:rPr lang="ru-RU" dirty="0" smtClean="0">
                <a:solidFill>
                  <a:schemeClr val="tx2"/>
                </a:solidFill>
              </a:rPr>
              <a:t/>
            </a:r>
            <a:br>
              <a:rPr lang="ru-RU" dirty="0" smtClean="0">
                <a:solidFill>
                  <a:schemeClr val="tx2"/>
                </a:solidFill>
              </a:rPr>
            </a:b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677338"/>
          </a:xfrm>
        </p:spPr>
        <p:txBody>
          <a:bodyPr>
            <a:normAutofit/>
          </a:bodyPr>
          <a:lstStyle/>
          <a:p>
            <a:pPr algn="r"/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434" y="1281869"/>
            <a:ext cx="10179315" cy="427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83450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Савон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Савон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Савон</Template>
  <TotalTime>256</TotalTime>
  <Words>112</Words>
  <Application>Microsoft Office PowerPoint</Application>
  <PresentationFormat>Произвольный</PresentationFormat>
  <Paragraphs>45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Савон</vt:lpstr>
      <vt:lpstr> Фоторамки своими руками</vt:lpstr>
      <vt:lpstr>Презентация PowerPoint</vt:lpstr>
      <vt:lpstr>2022 год</vt:lpstr>
      <vt:lpstr>СИТЦЕВЫЙ РИСУНОК</vt:lpstr>
      <vt:lpstr>СИТЦЕВЫЙ РИСУНОК</vt:lpstr>
      <vt:lpstr>СИТЦЕВЫЙ РИСУНОК</vt:lpstr>
      <vt:lpstr>Гжельские мотивы</vt:lpstr>
      <vt:lpstr>Гжельские мотивы</vt:lpstr>
      <vt:lpstr>Сказочный лес</vt:lpstr>
      <vt:lpstr>Сказочный лес</vt:lpstr>
      <vt:lpstr>Сказочный лес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Фоторамки своими руками</dc:title>
  <dc:creator>lev</dc:creator>
  <cp:lastModifiedBy>lev</cp:lastModifiedBy>
  <cp:revision>30</cp:revision>
  <dcterms:created xsi:type="dcterms:W3CDTF">2022-03-23T02:31:07Z</dcterms:created>
  <dcterms:modified xsi:type="dcterms:W3CDTF">2022-09-24T07:11:26Z</dcterms:modified>
</cp:coreProperties>
</file>