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7" autoAdjust="0"/>
    <p:restoredTop sz="94668" autoAdjust="0"/>
  </p:normalViewPr>
  <p:slideViewPr>
    <p:cSldViewPr>
      <p:cViewPr varScale="1">
        <p:scale>
          <a:sx n="84" d="100"/>
          <a:sy n="84" d="100"/>
        </p:scale>
        <p:origin x="-147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665c2b3b5b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264320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_AlgeriusCapsNr" pitchFamily="82" charset="-52"/>
              </a:rPr>
              <a:t>Зимний </a:t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_AlgeriusCapsNr" pitchFamily="82" charset="-52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_AlgeriusCapsNr" pitchFamily="82" charset="-52"/>
              </a:rPr>
              <a:t>спортивный праздник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_AlgeriusCapsNr" pitchFamily="82" charset="-5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71876"/>
            <a:ext cx="7058052" cy="2066924"/>
          </a:xfrm>
        </p:spPr>
        <p:txBody>
          <a:bodyPr>
            <a:normAutofit fontScale="62500" lnSpcReduction="20000"/>
          </a:bodyPr>
          <a:lstStyle/>
          <a:p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a_AlgeriusCapsNr" pitchFamily="82" charset="-52"/>
              </a:rPr>
              <a:t>«Зимушка-зима – </a:t>
            </a:r>
          </a:p>
          <a:p>
            <a:r>
              <a:rPr lang="ru-RU" sz="4800" b="1" dirty="0" smtClean="0">
                <a:solidFill>
                  <a:schemeClr val="accent5">
                    <a:lumMod val="50000"/>
                  </a:schemeClr>
                </a:solidFill>
                <a:latin typeface="a_AlgeriusCapsNr" pitchFamily="82" charset="-52"/>
              </a:rPr>
              <a:t>спортивная пора!»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</a:t>
            </a:r>
          </a:p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Подготовила: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</a:t>
            </a:r>
            <a:r>
              <a:rPr lang="ru-RU" sz="2000" b="1" dirty="0" err="1" smtClean="0">
                <a:solidFill>
                  <a:schemeClr val="accent5">
                    <a:lumMod val="50000"/>
                  </a:schemeClr>
                </a:solidFill>
              </a:rPr>
              <a:t>Литвинец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Светлана Юрьевна,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воспитатель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Дальнегорск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2018г.</a:t>
            </a:r>
            <a:b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665c2b3b5b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2000240"/>
            <a:ext cx="6500858" cy="414340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     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 условия для укрепления здоровья и положительного эмоционального развития детей. 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  </a:t>
            </a:r>
            <a:b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развивать интерес к зимним играм-соревнованиям, ловкость, меткость, быстроту реакции;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учить играть в команде, действовать по сигналу и сообща;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воспитывать чувства коллективизма и взаимопомощи.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b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Ожидаемый результат: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интересом участвуют в зимних играх-соревнованиях; развиты ловкость, меткость, быстрота реакции.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Оборудование и инвентарь: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снеговика - ведёрки-2 шт., носы-2 шт., рукавицы-4 шт., шарф-2 шт., юбки-2 шт., кофты-2 шт., мётла-2 шт.; ворота-2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клюшки-2 шт., мячи-6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санки-2 шт., канат, снежки-2 шт.</a:t>
            </a:r>
          </a:p>
          <a:p>
            <a:pPr>
              <a:buNone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270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Ребята порадовали        зимушку стихами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071546"/>
            <a:ext cx="3008313" cy="5054617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окном зима идет,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Происходит холод.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Словно белый слон идет,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Дует в сильный хобот.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Удивительно, что снег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Столько выпадает,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Что на много человек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Всем его хватает.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ледяной карете мчится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Зимушка-зима,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Ветер крыльями стучится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сонные дома.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Расцветают скверы, парки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Снежной белизной.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И мороз возводит арки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Над тропой лесной.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Съезжают санки сами вниз,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Но есть у них один каприз.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Чтоб с горки мчались сани,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Мы вверх их тащим сами.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IMG-20180201-WA009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14744" y="500042"/>
            <a:ext cx="4389835" cy="58531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В начале соревнований команды </a:t>
            </a:r>
            <a:br>
              <a:rPr lang="ru-RU" sz="2800" dirty="0" smtClean="0"/>
            </a:br>
            <a:r>
              <a:rPr lang="ru-RU" sz="2800" dirty="0" smtClean="0"/>
              <a:t>«Белые медведи» и «Пингвины» поприветствовали друг друга девизами</a:t>
            </a:r>
            <a:endParaRPr lang="ru-RU" sz="2800" dirty="0"/>
          </a:p>
        </p:txBody>
      </p:sp>
      <p:pic>
        <p:nvPicPr>
          <p:cNvPr id="5" name="Рисунок 4" descr="IMG-20180201-WA0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714488"/>
            <a:ext cx="3500426" cy="46434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1600200"/>
            <a:ext cx="4429156" cy="470916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 Команда «Белые медведи»:</a:t>
            </a:r>
            <a:br>
              <a:rPr lang="ru-RU" b="1" dirty="0" smtClean="0"/>
            </a:br>
            <a:r>
              <a:rPr lang="ru-RU" dirty="0" smtClean="0"/>
              <a:t>- Здравствуй, светом озарённый,</a:t>
            </a:r>
            <a:br>
              <a:rPr lang="ru-RU" dirty="0" smtClean="0"/>
            </a:br>
            <a:r>
              <a:rPr lang="ru-RU" dirty="0" smtClean="0"/>
              <a:t>Наш дошкольный стадион!</a:t>
            </a:r>
            <a:br>
              <a:rPr lang="ru-RU" dirty="0" smtClean="0"/>
            </a:br>
            <a:r>
              <a:rPr lang="ru-RU" dirty="0" smtClean="0"/>
              <a:t>Тренируясь, мы растём -</a:t>
            </a:r>
            <a:br>
              <a:rPr lang="ru-RU" dirty="0" smtClean="0"/>
            </a:br>
            <a:r>
              <a:rPr lang="ru-RU" dirty="0" smtClean="0"/>
              <a:t>Мы сильнее с каждым днём!</a:t>
            </a:r>
            <a:br>
              <a:rPr lang="ru-RU" dirty="0" smtClean="0"/>
            </a:br>
            <a:r>
              <a:rPr lang="ru-RU" dirty="0" smtClean="0"/>
              <a:t>Команде «Пингвины» - </a:t>
            </a:r>
            <a:r>
              <a:rPr lang="ru-RU" dirty="0" err="1" smtClean="0"/>
              <a:t>физкульт</a:t>
            </a:r>
            <a:r>
              <a:rPr lang="ru-RU" dirty="0" smtClean="0"/>
              <a:t> - привет!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Команда «Пингвины»:</a:t>
            </a:r>
            <a:br>
              <a:rPr lang="ru-RU" b="1" dirty="0" smtClean="0"/>
            </a:br>
            <a:r>
              <a:rPr lang="ru-RU" dirty="0" smtClean="0"/>
              <a:t>На любимом стадионе</a:t>
            </a:r>
            <a:br>
              <a:rPr lang="ru-RU" dirty="0" smtClean="0"/>
            </a:br>
            <a:r>
              <a:rPr lang="ru-RU" dirty="0" smtClean="0"/>
              <a:t>Все рекорды мы побьём!</a:t>
            </a:r>
            <a:br>
              <a:rPr lang="ru-RU" dirty="0" smtClean="0"/>
            </a:br>
            <a:r>
              <a:rPr lang="ru-RU" dirty="0" smtClean="0"/>
              <a:t>И на смену чемпионам</a:t>
            </a:r>
            <a:br>
              <a:rPr lang="ru-RU" dirty="0" smtClean="0"/>
            </a:br>
            <a:r>
              <a:rPr lang="ru-RU" dirty="0" smtClean="0"/>
              <a:t>Очень скоро мы придём!</a:t>
            </a:r>
            <a:br>
              <a:rPr lang="ru-RU" dirty="0" smtClean="0"/>
            </a:br>
            <a:r>
              <a:rPr lang="ru-RU" dirty="0" smtClean="0"/>
              <a:t>Команде «Белые медведи» - </a:t>
            </a:r>
            <a:r>
              <a:rPr lang="ru-RU" dirty="0" err="1" smtClean="0"/>
              <a:t>физкульт</a:t>
            </a:r>
            <a:r>
              <a:rPr lang="ru-RU" dirty="0" smtClean="0"/>
              <a:t> - привет!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Из далёка-далека на праздник к детям пришла Баба-Яга</a:t>
            </a:r>
            <a:endParaRPr lang="ru-RU" dirty="0"/>
          </a:p>
        </p:txBody>
      </p:sp>
      <p:pic>
        <p:nvPicPr>
          <p:cNvPr id="4" name="Содержимое 3" descr="IMG-20180201-WA007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643051"/>
            <a:ext cx="3674270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 descr="IMG-20180201-WA00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3857652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b="1" dirty="0" smtClean="0"/>
              <a:t>Игра-эстафета “Слепи снеговика”</a:t>
            </a:r>
            <a:endParaRPr lang="ru-RU" dirty="0" smtClean="0"/>
          </a:p>
          <a:p>
            <a:r>
              <a:rPr lang="ru-RU" dirty="0" smtClean="0"/>
              <a:t>На старте выстраиваются 2 команды по 8 человек. По одному члену команды будут выполнять роль снеговика (Снеговик находится на линии финиша). Остальные 7 человек, встают в колонну друг за другом. В руках у каждого по 1 предмету (юбка снеговика, кофта снеговика, рукавички снеговика, нос-морковка, ведро, шарф). По свистку, 1 стоящий в колонне, бежит к ребёнку-снеговику, надевает на него юбку и возвращается к своей команде. Необходимо надеть на снеговика все предметы. Команда, быстрее всего выполнившая это задание, побеждает в эстафете).</a:t>
            </a:r>
          </a:p>
          <a:p>
            <a:endParaRPr lang="ru-RU" dirty="0"/>
          </a:p>
        </p:txBody>
      </p:sp>
      <p:pic>
        <p:nvPicPr>
          <p:cNvPr id="6" name="Содержимое 5" descr="IMG-20180201-WA007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786182" y="357166"/>
            <a:ext cx="2350505" cy="27860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</a:t>
            </a:r>
            <a:r>
              <a:rPr lang="ru-RU" dirty="0" smtClean="0">
                <a:latin typeface="+mn-lt"/>
              </a:rPr>
              <a:t>Игра-эстафета «Слепи снеговика»</a:t>
            </a:r>
            <a:endParaRPr lang="ru-RU" dirty="0">
              <a:latin typeface="+mn-lt"/>
            </a:endParaRPr>
          </a:p>
        </p:txBody>
      </p:sp>
      <p:pic>
        <p:nvPicPr>
          <p:cNvPr id="7" name="Рисунок 6" descr="IMG-20180201-WA00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928802"/>
            <a:ext cx="2571750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Рисунок 8" descr="IMG-20180201-WA00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3714752"/>
            <a:ext cx="2357436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Игра </a:t>
            </a:r>
            <a:br>
              <a:rPr lang="ru-RU" dirty="0" smtClean="0"/>
            </a:br>
            <a:r>
              <a:rPr lang="ru-RU" dirty="0" smtClean="0"/>
              <a:t>«Попади в ворота»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500306"/>
            <a:ext cx="3008313" cy="3625857"/>
          </a:xfrm>
        </p:spPr>
        <p:txBody>
          <a:bodyPr/>
          <a:lstStyle/>
          <a:p>
            <a:r>
              <a:rPr lang="ru-RU" dirty="0" smtClean="0"/>
              <a:t>Команда выстраивается перед своими воротами. По очереди каждый из участников, с определённого расстояния, клюшкой пытается забросить маленький мяч в ворота. Побеждает та команда, которая больше всего забьёт мячей в ворота.</a:t>
            </a:r>
          </a:p>
          <a:p>
            <a:endParaRPr lang="ru-RU" dirty="0"/>
          </a:p>
        </p:txBody>
      </p:sp>
      <p:pic>
        <p:nvPicPr>
          <p:cNvPr id="5" name="Содержимое 4" descr="IMG-20180201-WA00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57620" y="285728"/>
            <a:ext cx="2357454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IMG-20180201-WA00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1571612"/>
            <a:ext cx="2500312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 descr="IMG-20180201-WA0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3571876"/>
            <a:ext cx="2357436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Игра</a:t>
            </a:r>
            <a:br>
              <a:rPr lang="ru-RU" dirty="0" smtClean="0"/>
            </a:br>
            <a:r>
              <a:rPr lang="ru-RU" dirty="0" smtClean="0"/>
              <a:t> «Прокати на санках»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571744"/>
            <a:ext cx="3008313" cy="3554419"/>
          </a:xfrm>
        </p:spPr>
        <p:txBody>
          <a:bodyPr/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Участвуют 3 пары. Один участник везёт другого на санках до финиша, обратно -меняются.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IMG-20180201-WA00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29058" y="285728"/>
            <a:ext cx="2421943" cy="27987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IMG-20180201-WA00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2000240"/>
            <a:ext cx="2571768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 descr="IMG-20180201-WA00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9058" y="3500438"/>
            <a:ext cx="2428892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   Игра</a:t>
            </a:r>
            <a:br>
              <a:rPr lang="ru-RU" b="1" dirty="0" smtClean="0"/>
            </a:br>
            <a:r>
              <a:rPr lang="ru-RU" b="1" dirty="0" smtClean="0"/>
              <a:t>«Перетяни канат»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Содержимое 4" descr="IMG-20180201-WA009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2844" y="1714488"/>
            <a:ext cx="3279199" cy="41259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IMG-20180201-WA00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214290"/>
            <a:ext cx="2643188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 descr="IMG-20180201-WA01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429000"/>
            <a:ext cx="2643206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Игра</a:t>
            </a:r>
            <a:br>
              <a:rPr lang="ru-RU" dirty="0" smtClean="0"/>
            </a:br>
            <a:r>
              <a:rPr lang="ru-RU" dirty="0" smtClean="0"/>
              <a:t> «Спина к спине»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214554"/>
            <a:ext cx="3008313" cy="3911609"/>
          </a:xfrm>
        </p:spPr>
        <p:txBody>
          <a:bodyPr/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Участники парами, спина к спине, бегут до финиша и обратно (снежок между спинами участников).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IMG-20180201-WA00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000496" y="142852"/>
            <a:ext cx="2279067" cy="28701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IMG-20180201-WA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1714488"/>
            <a:ext cx="2428874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 descr="IMG-20180201-WA00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7620" y="3429000"/>
            <a:ext cx="2357454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Победила дружба!</a:t>
            </a:r>
            <a:br>
              <a:rPr lang="ru-RU" dirty="0" smtClean="0"/>
            </a:br>
            <a:r>
              <a:rPr lang="ru-RU" dirty="0" smtClean="0"/>
              <a:t>Награждение команд</a:t>
            </a:r>
            <a:endParaRPr lang="ru-RU" dirty="0"/>
          </a:p>
        </p:txBody>
      </p:sp>
      <p:pic>
        <p:nvPicPr>
          <p:cNvPr id="4" name="Содержимое 3" descr="IMG-20180201-WA00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3531394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 descr="IMG-20180201-WA0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571612"/>
            <a:ext cx="3643338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20" y="642918"/>
            <a:ext cx="3179793" cy="5483245"/>
          </a:xfrm>
        </p:spPr>
        <p:txBody>
          <a:bodyPr>
            <a:noAutofit/>
          </a:bodyPr>
          <a:lstStyle/>
          <a:p>
            <a:r>
              <a:rPr lang="ru-RU" sz="3200" dirty="0" smtClean="0"/>
              <a:t>Мы заканчиваем праздник – </a:t>
            </a:r>
            <a:br>
              <a:rPr lang="ru-RU" sz="3200" dirty="0" smtClean="0"/>
            </a:br>
            <a:r>
              <a:rPr lang="ru-RU" sz="3200" dirty="0" smtClean="0"/>
              <a:t>Веселилась детвора.</a:t>
            </a:r>
            <a:br>
              <a:rPr lang="ru-RU" sz="3200" dirty="0" smtClean="0"/>
            </a:br>
            <a:r>
              <a:rPr lang="ru-RU" sz="3200" dirty="0" smtClean="0"/>
              <a:t>На прощанье, Вам, желаем</a:t>
            </a:r>
            <a:br>
              <a:rPr lang="ru-RU" sz="3200" dirty="0" smtClean="0"/>
            </a:br>
            <a:r>
              <a:rPr lang="ru-RU" sz="3200" dirty="0" smtClean="0"/>
              <a:t>Быть здоровыми всегда!</a:t>
            </a:r>
          </a:p>
          <a:p>
            <a:endParaRPr lang="ru-RU" sz="3200" dirty="0"/>
          </a:p>
        </p:txBody>
      </p:sp>
      <p:pic>
        <p:nvPicPr>
          <p:cNvPr id="5" name="Содержимое 4" descr="IMG-20180201-WA000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936007" y="273050"/>
            <a:ext cx="4389835" cy="58531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88</TotalTime>
  <Words>207</Words>
  <PresentationFormat>Экран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Зимний  спортивный праздник</vt:lpstr>
      <vt:lpstr>Слайд 2</vt:lpstr>
      <vt:lpstr>Ребята порадовали        зимушку стихами</vt:lpstr>
      <vt:lpstr>В начале соревнований команды  «Белые медведи» и «Пингвины» поприветствовали друг друга девизами</vt:lpstr>
      <vt:lpstr>Из далёка-далека на праздник к детям пришла Баба-Яга</vt:lpstr>
      <vt:lpstr>     Игра-эстафета «Слепи снеговика»</vt:lpstr>
      <vt:lpstr>             Игра  «Попади в ворота»</vt:lpstr>
      <vt:lpstr>              Игра  «Прокати на санках»</vt:lpstr>
      <vt:lpstr>           Игра «Перетяни канат» </vt:lpstr>
      <vt:lpstr>            Игра  «Спина к спине»</vt:lpstr>
      <vt:lpstr>Победила дружба! Награждение команд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Зимний  спортивный праздник</dc:title>
  <dc:creator>Администратор</dc:creator>
  <cp:lastModifiedBy>Администратор</cp:lastModifiedBy>
  <cp:revision>12</cp:revision>
  <dcterms:created xsi:type="dcterms:W3CDTF">2018-02-10T04:45:20Z</dcterms:created>
  <dcterms:modified xsi:type="dcterms:W3CDTF">2020-08-16T01:10:53Z</dcterms:modified>
</cp:coreProperties>
</file>