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webp" ContentType="image/webp"/>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5"/>
  </p:notesMasterIdLst>
  <p:sldIdLst>
    <p:sldId id="310" r:id="rId2"/>
    <p:sldId id="329" r:id="rId3"/>
    <p:sldId id="331" r:id="rId4"/>
    <p:sldId id="352" r:id="rId5"/>
    <p:sldId id="332" r:id="rId6"/>
    <p:sldId id="336" r:id="rId7"/>
    <p:sldId id="334" r:id="rId8"/>
    <p:sldId id="349" r:id="rId9"/>
    <p:sldId id="354" r:id="rId10"/>
    <p:sldId id="343" r:id="rId11"/>
    <p:sldId id="345" r:id="rId12"/>
    <p:sldId id="348" r:id="rId13"/>
    <p:sldId id="355" r:id="rId14"/>
  </p:sldIdLst>
  <p:sldSz cx="9144000" cy="6858000" type="screen4x3"/>
  <p:notesSz cx="6815138" cy="9942513"/>
  <p:defaultTextStyle>
    <a:defPPr>
      <a:defRPr lang="en-US"/>
    </a:defPPr>
    <a:lvl1pPr algn="l" rtl="0" fontAlgn="base">
      <a:spcBef>
        <a:spcPct val="0"/>
      </a:spcBef>
      <a:spcAft>
        <a:spcPct val="0"/>
      </a:spcAft>
      <a:defRPr sz="4400"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sz="4400"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sz="4400"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sz="4400"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sz="4400" kern="1200">
        <a:solidFill>
          <a:schemeClr val="tx1"/>
        </a:solidFill>
        <a:latin typeface="Arial" panose="020B0604020202020204" pitchFamily="34" charset="0"/>
        <a:ea typeface="+mn-ea"/>
        <a:cs typeface="+mn-cs"/>
      </a:defRPr>
    </a:lvl5pPr>
    <a:lvl6pPr marL="2286000" algn="l" defTabSz="914400" rtl="0" eaLnBrk="1" latinLnBrk="0" hangingPunct="1">
      <a:defRPr sz="4400" kern="1200">
        <a:solidFill>
          <a:schemeClr val="tx1"/>
        </a:solidFill>
        <a:latin typeface="Arial" panose="020B0604020202020204" pitchFamily="34" charset="0"/>
        <a:ea typeface="+mn-ea"/>
        <a:cs typeface="+mn-cs"/>
      </a:defRPr>
    </a:lvl6pPr>
    <a:lvl7pPr marL="2743200" algn="l" defTabSz="914400" rtl="0" eaLnBrk="1" latinLnBrk="0" hangingPunct="1">
      <a:defRPr sz="4400" kern="1200">
        <a:solidFill>
          <a:schemeClr val="tx1"/>
        </a:solidFill>
        <a:latin typeface="Arial" panose="020B0604020202020204" pitchFamily="34" charset="0"/>
        <a:ea typeface="+mn-ea"/>
        <a:cs typeface="+mn-cs"/>
      </a:defRPr>
    </a:lvl7pPr>
    <a:lvl8pPr marL="3200400" algn="l" defTabSz="914400" rtl="0" eaLnBrk="1" latinLnBrk="0" hangingPunct="1">
      <a:defRPr sz="4400" kern="1200">
        <a:solidFill>
          <a:schemeClr val="tx1"/>
        </a:solidFill>
        <a:latin typeface="Arial" panose="020B0604020202020204" pitchFamily="34" charset="0"/>
        <a:ea typeface="+mn-ea"/>
        <a:cs typeface="+mn-cs"/>
      </a:defRPr>
    </a:lvl8pPr>
    <a:lvl9pPr marL="3657600" algn="l" defTabSz="914400" rtl="0" eaLnBrk="1" latinLnBrk="0" hangingPunct="1">
      <a:defRPr sz="44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FF"/>
    <a:srgbClr val="00FFFF"/>
    <a:srgbClr val="FF0000"/>
    <a:srgbClr val="66FF33"/>
    <a:srgbClr val="FFFF66"/>
    <a:srgbClr val="C620BA"/>
    <a:srgbClr val="099F09"/>
    <a:srgbClr val="0CDA0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9" d="100"/>
          <a:sy n="49" d="100"/>
        </p:scale>
        <p:origin x="1313" y="2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52750" cy="498475"/>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60800" y="0"/>
            <a:ext cx="2952750" cy="498475"/>
          </a:xfrm>
          <a:prstGeom prst="rect">
            <a:avLst/>
          </a:prstGeom>
        </p:spPr>
        <p:txBody>
          <a:bodyPr vert="horz" lIns="91440" tIns="45720" rIns="91440" bIns="45720" rtlCol="0"/>
          <a:lstStyle>
            <a:lvl1pPr algn="r">
              <a:defRPr sz="1200"/>
            </a:lvl1pPr>
          </a:lstStyle>
          <a:p>
            <a:fld id="{BFD391C8-8DE4-42BA-9953-CE2C74D99068}" type="datetimeFigureOut">
              <a:rPr lang="ru-RU" smtClean="0"/>
              <a:t>19.09.2025</a:t>
            </a:fld>
            <a:endParaRPr lang="ru-RU"/>
          </a:p>
        </p:txBody>
      </p:sp>
      <p:sp>
        <p:nvSpPr>
          <p:cNvPr id="4" name="Образ слайда 3"/>
          <p:cNvSpPr>
            <a:spLocks noGrp="1" noRot="1" noChangeAspect="1"/>
          </p:cNvSpPr>
          <p:nvPr>
            <p:ph type="sldImg" idx="2"/>
          </p:nvPr>
        </p:nvSpPr>
        <p:spPr>
          <a:xfrm>
            <a:off x="1169988" y="1243013"/>
            <a:ext cx="4475162" cy="3355975"/>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1038" y="4784725"/>
            <a:ext cx="5453062" cy="3914775"/>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444038"/>
            <a:ext cx="2952750" cy="498475"/>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60800" y="9444038"/>
            <a:ext cx="2952750" cy="498475"/>
          </a:xfrm>
          <a:prstGeom prst="rect">
            <a:avLst/>
          </a:prstGeom>
        </p:spPr>
        <p:txBody>
          <a:bodyPr vert="horz" lIns="91440" tIns="45720" rIns="91440" bIns="45720" rtlCol="0" anchor="b"/>
          <a:lstStyle>
            <a:lvl1pPr algn="r">
              <a:defRPr sz="1200"/>
            </a:lvl1pPr>
          </a:lstStyle>
          <a:p>
            <a:fld id="{403135FB-E79F-443D-B37C-F2BADDA34A39}" type="slidenum">
              <a:rPr lang="ru-RU" smtClean="0"/>
              <a:t>‹#›</a:t>
            </a:fld>
            <a:endParaRPr lang="ru-RU"/>
          </a:p>
        </p:txBody>
      </p:sp>
    </p:spTree>
    <p:extLst>
      <p:ext uri="{BB962C8B-B14F-4D97-AF65-F5344CB8AC3E}">
        <p14:creationId xmlns:p14="http://schemas.microsoft.com/office/powerpoint/2010/main" val="41911335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403135FB-E79F-443D-B37C-F2BADDA34A39}" type="slidenum">
              <a:rPr lang="ru-RU" smtClean="0"/>
              <a:t>4</a:t>
            </a:fld>
            <a:endParaRPr lang="ru-RU"/>
          </a:p>
        </p:txBody>
      </p:sp>
    </p:spTree>
    <p:extLst>
      <p:ext uri="{BB962C8B-B14F-4D97-AF65-F5344CB8AC3E}">
        <p14:creationId xmlns:p14="http://schemas.microsoft.com/office/powerpoint/2010/main" val="13673431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a:t>Образец подзаголовка</a:t>
            </a:r>
            <a:endParaRPr lang="en-US"/>
          </a:p>
        </p:txBody>
      </p:sp>
      <p:sp>
        <p:nvSpPr>
          <p:cNvPr id="4" name="Дата 29">
            <a:extLst>
              <a:ext uri="{FF2B5EF4-FFF2-40B4-BE49-F238E27FC236}">
                <a16:creationId xmlns:a16="http://schemas.microsoft.com/office/drawing/2014/main" id="{83BA2D6C-7FBC-4C00-ACB2-AF727FCA8EFA}"/>
              </a:ext>
            </a:extLst>
          </p:cNvPr>
          <p:cNvSpPr>
            <a:spLocks noGrp="1"/>
          </p:cNvSpPr>
          <p:nvPr>
            <p:ph type="dt" sz="half" idx="10"/>
          </p:nvPr>
        </p:nvSpPr>
        <p:spPr/>
        <p:txBody>
          <a:bodyPr/>
          <a:lstStyle>
            <a:lvl1pPr>
              <a:defRPr/>
            </a:lvl1pPr>
          </a:lstStyle>
          <a:p>
            <a:pPr>
              <a:defRPr/>
            </a:pPr>
            <a:fld id="{BB6D4EE1-41C0-4A31-97E9-ABDCBEF2559E}" type="datetimeFigureOut">
              <a:rPr lang="en-US"/>
              <a:pPr>
                <a:defRPr/>
              </a:pPr>
              <a:t>9/19/2025</a:t>
            </a:fld>
            <a:endParaRPr lang="en-US"/>
          </a:p>
        </p:txBody>
      </p:sp>
      <p:sp>
        <p:nvSpPr>
          <p:cNvPr id="5" name="Нижний колонтитул 18">
            <a:extLst>
              <a:ext uri="{FF2B5EF4-FFF2-40B4-BE49-F238E27FC236}">
                <a16:creationId xmlns:a16="http://schemas.microsoft.com/office/drawing/2014/main" id="{1F8FE4D0-5470-4A05-A9A9-032D7B2386C9}"/>
              </a:ext>
            </a:extLst>
          </p:cNvPr>
          <p:cNvSpPr>
            <a:spLocks noGrp="1"/>
          </p:cNvSpPr>
          <p:nvPr>
            <p:ph type="ftr" sz="quarter" idx="11"/>
          </p:nvPr>
        </p:nvSpPr>
        <p:spPr/>
        <p:txBody>
          <a:bodyPr/>
          <a:lstStyle>
            <a:lvl1pPr>
              <a:defRPr/>
            </a:lvl1pPr>
          </a:lstStyle>
          <a:p>
            <a:pPr>
              <a:defRPr/>
            </a:pPr>
            <a:endParaRPr lang="en-US"/>
          </a:p>
        </p:txBody>
      </p:sp>
      <p:sp>
        <p:nvSpPr>
          <p:cNvPr id="6" name="Номер слайда 26">
            <a:extLst>
              <a:ext uri="{FF2B5EF4-FFF2-40B4-BE49-F238E27FC236}">
                <a16:creationId xmlns:a16="http://schemas.microsoft.com/office/drawing/2014/main" id="{D0394106-5E6C-49F3-B98B-E90FC10DF389}"/>
              </a:ext>
            </a:extLst>
          </p:cNvPr>
          <p:cNvSpPr>
            <a:spLocks noGrp="1"/>
          </p:cNvSpPr>
          <p:nvPr>
            <p:ph type="sldNum" sz="quarter" idx="12"/>
          </p:nvPr>
        </p:nvSpPr>
        <p:spPr/>
        <p:txBody>
          <a:bodyPr/>
          <a:lstStyle>
            <a:lvl1pPr>
              <a:defRPr>
                <a:solidFill>
                  <a:srgbClr val="D1EAEE"/>
                </a:solidFill>
              </a:defRPr>
            </a:lvl1pPr>
          </a:lstStyle>
          <a:p>
            <a:fld id="{18DDC12F-CC2E-4733-90B7-2D57E7E87EDE}" type="slidenum">
              <a:rPr lang="en-US" altLang="en-US"/>
              <a:pPr/>
              <a:t>‹#›</a:t>
            </a:fld>
            <a:endParaRPr lang="en-US" altLang="en-US"/>
          </a:p>
        </p:txBody>
      </p:sp>
    </p:spTree>
    <p:extLst>
      <p:ext uri="{BB962C8B-B14F-4D97-AF65-F5344CB8AC3E}">
        <p14:creationId xmlns:p14="http://schemas.microsoft.com/office/powerpoint/2010/main" val="3075992477"/>
      </p:ext>
    </p:extLst>
  </p:cSld>
  <p:clrMapOvr>
    <a:overrideClrMapping bg1="dk1" tx1="lt1" bg2="dk2" tx2="lt2" accent1="accent1" accent2="accent2" accent3="accent3" accent4="accent4" accent5="accent5" accent6="accent6" hlink="hlink" folHlink="folHlink"/>
  </p:clrMapOvr>
  <p:transition>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9">
            <a:extLst>
              <a:ext uri="{FF2B5EF4-FFF2-40B4-BE49-F238E27FC236}">
                <a16:creationId xmlns:a16="http://schemas.microsoft.com/office/drawing/2014/main" id="{172390CB-20ED-4222-9627-4C98E820A367}"/>
              </a:ext>
            </a:extLst>
          </p:cNvPr>
          <p:cNvSpPr>
            <a:spLocks noGrp="1"/>
          </p:cNvSpPr>
          <p:nvPr>
            <p:ph type="dt" sz="half" idx="10"/>
          </p:nvPr>
        </p:nvSpPr>
        <p:spPr/>
        <p:txBody>
          <a:bodyPr/>
          <a:lstStyle>
            <a:lvl1pPr>
              <a:defRPr/>
            </a:lvl1pPr>
          </a:lstStyle>
          <a:p>
            <a:pPr>
              <a:defRPr/>
            </a:pPr>
            <a:fld id="{EEA586EB-D56D-4FFD-BF88-6E540F72402F}" type="datetimeFigureOut">
              <a:rPr lang="en-US"/>
              <a:pPr>
                <a:defRPr/>
              </a:pPr>
              <a:t>9/19/2025</a:t>
            </a:fld>
            <a:endParaRPr lang="en-US"/>
          </a:p>
        </p:txBody>
      </p:sp>
      <p:sp>
        <p:nvSpPr>
          <p:cNvPr id="5" name="Нижний колонтитул 21">
            <a:extLst>
              <a:ext uri="{FF2B5EF4-FFF2-40B4-BE49-F238E27FC236}">
                <a16:creationId xmlns:a16="http://schemas.microsoft.com/office/drawing/2014/main" id="{DF5543C3-3D84-43AF-A1C7-49A3455AE1F9}"/>
              </a:ext>
            </a:extLst>
          </p:cNvPr>
          <p:cNvSpPr>
            <a:spLocks noGrp="1"/>
          </p:cNvSpPr>
          <p:nvPr>
            <p:ph type="ftr" sz="quarter" idx="11"/>
          </p:nvPr>
        </p:nvSpPr>
        <p:spPr/>
        <p:txBody>
          <a:bodyPr/>
          <a:lstStyle>
            <a:lvl1pPr>
              <a:defRPr/>
            </a:lvl1pPr>
          </a:lstStyle>
          <a:p>
            <a:pPr>
              <a:defRPr/>
            </a:pPr>
            <a:endParaRPr lang="en-US"/>
          </a:p>
        </p:txBody>
      </p:sp>
      <p:sp>
        <p:nvSpPr>
          <p:cNvPr id="6" name="Номер слайда 17">
            <a:extLst>
              <a:ext uri="{FF2B5EF4-FFF2-40B4-BE49-F238E27FC236}">
                <a16:creationId xmlns:a16="http://schemas.microsoft.com/office/drawing/2014/main" id="{C5D09BB4-AD96-401C-AA13-9A15B4CA956A}"/>
              </a:ext>
            </a:extLst>
          </p:cNvPr>
          <p:cNvSpPr>
            <a:spLocks noGrp="1"/>
          </p:cNvSpPr>
          <p:nvPr>
            <p:ph type="sldNum" sz="quarter" idx="12"/>
          </p:nvPr>
        </p:nvSpPr>
        <p:spPr/>
        <p:txBody>
          <a:bodyPr/>
          <a:lstStyle>
            <a:lvl1pPr>
              <a:defRPr/>
            </a:lvl1pPr>
          </a:lstStyle>
          <a:p>
            <a:fld id="{300AB0C2-93D1-44AA-8E90-9069DD581847}" type="slidenum">
              <a:rPr lang="en-US" altLang="en-US"/>
              <a:pPr/>
              <a:t>‹#›</a:t>
            </a:fld>
            <a:endParaRPr lang="en-US" altLang="en-US"/>
          </a:p>
        </p:txBody>
      </p:sp>
    </p:spTree>
    <p:extLst>
      <p:ext uri="{BB962C8B-B14F-4D97-AF65-F5344CB8AC3E}">
        <p14:creationId xmlns:p14="http://schemas.microsoft.com/office/powerpoint/2010/main" val="95081882"/>
      </p:ext>
    </p:extLst>
  </p:cSld>
  <p:clrMapOvr>
    <a:masterClrMapping/>
  </p:clrMapOvr>
  <p:transition>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a:t>Образец текста</a:t>
            </a:r>
          </a:p>
        </p:txBody>
      </p:sp>
      <p:sp>
        <p:nvSpPr>
          <p:cNvPr id="4" name="Дата 3">
            <a:extLst>
              <a:ext uri="{FF2B5EF4-FFF2-40B4-BE49-F238E27FC236}">
                <a16:creationId xmlns:a16="http://schemas.microsoft.com/office/drawing/2014/main" id="{DF03D1EA-A393-434F-AD08-9098DB6547AF}"/>
              </a:ext>
            </a:extLst>
          </p:cNvPr>
          <p:cNvSpPr>
            <a:spLocks noGrp="1"/>
          </p:cNvSpPr>
          <p:nvPr>
            <p:ph type="dt" sz="half" idx="10"/>
          </p:nvPr>
        </p:nvSpPr>
        <p:spPr/>
        <p:txBody>
          <a:bodyPr/>
          <a:lstStyle>
            <a:lvl1pPr>
              <a:defRPr/>
            </a:lvl1pPr>
          </a:lstStyle>
          <a:p>
            <a:pPr>
              <a:defRPr/>
            </a:pPr>
            <a:fld id="{A8E545BB-222E-4B06-BF86-BFE84ECDD180}" type="datetimeFigureOut">
              <a:rPr lang="en-US"/>
              <a:pPr>
                <a:defRPr/>
              </a:pPr>
              <a:t>9/19/2025</a:t>
            </a:fld>
            <a:endParaRPr lang="en-US"/>
          </a:p>
        </p:txBody>
      </p:sp>
      <p:sp>
        <p:nvSpPr>
          <p:cNvPr id="5" name="Нижний колонтитул 4">
            <a:extLst>
              <a:ext uri="{FF2B5EF4-FFF2-40B4-BE49-F238E27FC236}">
                <a16:creationId xmlns:a16="http://schemas.microsoft.com/office/drawing/2014/main" id="{F5AB731B-C891-40E6-BD31-3138BB786849}"/>
              </a:ext>
            </a:extLst>
          </p:cNvPr>
          <p:cNvSpPr>
            <a:spLocks noGrp="1"/>
          </p:cNvSpPr>
          <p:nvPr>
            <p:ph type="ftr" sz="quarter" idx="11"/>
          </p:nvPr>
        </p:nvSpPr>
        <p:spPr/>
        <p:txBody>
          <a:bodyPr/>
          <a:lstStyle>
            <a:lvl1pPr>
              <a:defRPr/>
            </a:lvl1pPr>
          </a:lstStyle>
          <a:p>
            <a:pPr>
              <a:defRPr/>
            </a:pPr>
            <a:endParaRPr lang="en-US"/>
          </a:p>
        </p:txBody>
      </p:sp>
      <p:sp>
        <p:nvSpPr>
          <p:cNvPr id="6" name="Номер слайда 5">
            <a:extLst>
              <a:ext uri="{FF2B5EF4-FFF2-40B4-BE49-F238E27FC236}">
                <a16:creationId xmlns:a16="http://schemas.microsoft.com/office/drawing/2014/main" id="{A8C4B58F-0ABB-4D51-B8F4-04D357BE80BE}"/>
              </a:ext>
            </a:extLst>
          </p:cNvPr>
          <p:cNvSpPr>
            <a:spLocks noGrp="1"/>
          </p:cNvSpPr>
          <p:nvPr>
            <p:ph type="sldNum" sz="quarter" idx="12"/>
          </p:nvPr>
        </p:nvSpPr>
        <p:spPr/>
        <p:txBody>
          <a:bodyPr/>
          <a:lstStyle>
            <a:lvl1pPr>
              <a:defRPr>
                <a:solidFill>
                  <a:srgbClr val="D1EAEE"/>
                </a:solidFill>
              </a:defRPr>
            </a:lvl1pPr>
          </a:lstStyle>
          <a:p>
            <a:fld id="{8478481F-0833-4184-B64A-E76708E25A6B}" type="slidenum">
              <a:rPr lang="en-US" altLang="en-US"/>
              <a:pPr/>
              <a:t>‹#›</a:t>
            </a:fld>
            <a:endParaRPr lang="en-US" altLang="en-US"/>
          </a:p>
        </p:txBody>
      </p:sp>
    </p:spTree>
    <p:extLst>
      <p:ext uri="{BB962C8B-B14F-4D97-AF65-F5344CB8AC3E}">
        <p14:creationId xmlns:p14="http://schemas.microsoft.com/office/powerpoint/2010/main" val="3644792834"/>
      </p:ext>
    </p:extLst>
  </p:cSld>
  <p:clrMapOvr>
    <a:overrideClrMapping bg1="dk1" tx1="lt1" bg2="dk2" tx2="lt2" accent1="accent1" accent2="accent2" accent3="accent3" accent4="accent4" accent5="accent5" accent6="accent6" hlink="hlink" folHlink="folHlink"/>
  </p:clrMapOvr>
  <p:transition>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Дата 9">
            <a:extLst>
              <a:ext uri="{FF2B5EF4-FFF2-40B4-BE49-F238E27FC236}">
                <a16:creationId xmlns:a16="http://schemas.microsoft.com/office/drawing/2014/main" id="{DE1D0C2D-8E66-4EE7-9062-9E90F8D27561}"/>
              </a:ext>
            </a:extLst>
          </p:cNvPr>
          <p:cNvSpPr>
            <a:spLocks noGrp="1"/>
          </p:cNvSpPr>
          <p:nvPr>
            <p:ph type="dt" sz="half" idx="10"/>
          </p:nvPr>
        </p:nvSpPr>
        <p:spPr/>
        <p:txBody>
          <a:bodyPr/>
          <a:lstStyle>
            <a:lvl1pPr>
              <a:defRPr/>
            </a:lvl1pPr>
          </a:lstStyle>
          <a:p>
            <a:pPr>
              <a:defRPr/>
            </a:pPr>
            <a:fld id="{3B299E24-1E83-4243-BCC2-41F6CA1B2E99}" type="datetimeFigureOut">
              <a:rPr lang="en-US"/>
              <a:pPr>
                <a:defRPr/>
              </a:pPr>
              <a:t>9/19/2025</a:t>
            </a:fld>
            <a:endParaRPr lang="en-US"/>
          </a:p>
        </p:txBody>
      </p:sp>
      <p:sp>
        <p:nvSpPr>
          <p:cNvPr id="6" name="Нижний колонтитул 21">
            <a:extLst>
              <a:ext uri="{FF2B5EF4-FFF2-40B4-BE49-F238E27FC236}">
                <a16:creationId xmlns:a16="http://schemas.microsoft.com/office/drawing/2014/main" id="{AB648A08-50E7-49BE-B271-0DBD88664BAB}"/>
              </a:ext>
            </a:extLst>
          </p:cNvPr>
          <p:cNvSpPr>
            <a:spLocks noGrp="1"/>
          </p:cNvSpPr>
          <p:nvPr>
            <p:ph type="ftr" sz="quarter" idx="11"/>
          </p:nvPr>
        </p:nvSpPr>
        <p:spPr/>
        <p:txBody>
          <a:bodyPr/>
          <a:lstStyle>
            <a:lvl1pPr>
              <a:defRPr/>
            </a:lvl1pPr>
          </a:lstStyle>
          <a:p>
            <a:pPr>
              <a:defRPr/>
            </a:pPr>
            <a:endParaRPr lang="en-US"/>
          </a:p>
        </p:txBody>
      </p:sp>
      <p:sp>
        <p:nvSpPr>
          <p:cNvPr id="7" name="Номер слайда 17">
            <a:extLst>
              <a:ext uri="{FF2B5EF4-FFF2-40B4-BE49-F238E27FC236}">
                <a16:creationId xmlns:a16="http://schemas.microsoft.com/office/drawing/2014/main" id="{7AECC373-0D03-4A1C-9E5D-F3643DDA2A25}"/>
              </a:ext>
            </a:extLst>
          </p:cNvPr>
          <p:cNvSpPr>
            <a:spLocks noGrp="1"/>
          </p:cNvSpPr>
          <p:nvPr>
            <p:ph type="sldNum" sz="quarter" idx="12"/>
          </p:nvPr>
        </p:nvSpPr>
        <p:spPr/>
        <p:txBody>
          <a:bodyPr/>
          <a:lstStyle>
            <a:lvl1pPr>
              <a:defRPr/>
            </a:lvl1pPr>
          </a:lstStyle>
          <a:p>
            <a:fld id="{D25170D8-9298-4FBB-98A6-4D44B5FD663C}" type="slidenum">
              <a:rPr lang="en-US" altLang="en-US"/>
              <a:pPr/>
              <a:t>‹#›</a:t>
            </a:fld>
            <a:endParaRPr lang="en-US" altLang="en-US"/>
          </a:p>
        </p:txBody>
      </p:sp>
    </p:spTree>
    <p:extLst>
      <p:ext uri="{BB962C8B-B14F-4D97-AF65-F5344CB8AC3E}">
        <p14:creationId xmlns:p14="http://schemas.microsoft.com/office/powerpoint/2010/main" val="8689729"/>
      </p:ext>
    </p:extLst>
  </p:cSld>
  <p:clrMapOvr>
    <a:masterClrMapping/>
  </p:clrMapOvr>
  <p:transition>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Дата 9">
            <a:extLst>
              <a:ext uri="{FF2B5EF4-FFF2-40B4-BE49-F238E27FC236}">
                <a16:creationId xmlns:a16="http://schemas.microsoft.com/office/drawing/2014/main" id="{0A1B52B5-EE80-4881-A9E6-69BB9D584F24}"/>
              </a:ext>
            </a:extLst>
          </p:cNvPr>
          <p:cNvSpPr>
            <a:spLocks noGrp="1"/>
          </p:cNvSpPr>
          <p:nvPr>
            <p:ph type="dt" sz="half" idx="10"/>
          </p:nvPr>
        </p:nvSpPr>
        <p:spPr/>
        <p:txBody>
          <a:bodyPr/>
          <a:lstStyle>
            <a:lvl1pPr>
              <a:defRPr/>
            </a:lvl1pPr>
          </a:lstStyle>
          <a:p>
            <a:pPr>
              <a:defRPr/>
            </a:pPr>
            <a:fld id="{ABFD9C27-AF23-4FE5-A665-67EE48EDCB14}" type="datetimeFigureOut">
              <a:rPr lang="en-US"/>
              <a:pPr>
                <a:defRPr/>
              </a:pPr>
              <a:t>9/19/2025</a:t>
            </a:fld>
            <a:endParaRPr lang="en-US"/>
          </a:p>
        </p:txBody>
      </p:sp>
      <p:sp>
        <p:nvSpPr>
          <p:cNvPr id="8" name="Нижний колонтитул 21">
            <a:extLst>
              <a:ext uri="{FF2B5EF4-FFF2-40B4-BE49-F238E27FC236}">
                <a16:creationId xmlns:a16="http://schemas.microsoft.com/office/drawing/2014/main" id="{D916E941-4F98-4100-9C18-0050BBBB212B}"/>
              </a:ext>
            </a:extLst>
          </p:cNvPr>
          <p:cNvSpPr>
            <a:spLocks noGrp="1"/>
          </p:cNvSpPr>
          <p:nvPr>
            <p:ph type="ftr" sz="quarter" idx="11"/>
          </p:nvPr>
        </p:nvSpPr>
        <p:spPr/>
        <p:txBody>
          <a:bodyPr/>
          <a:lstStyle>
            <a:lvl1pPr>
              <a:defRPr/>
            </a:lvl1pPr>
          </a:lstStyle>
          <a:p>
            <a:pPr>
              <a:defRPr/>
            </a:pPr>
            <a:endParaRPr lang="en-US"/>
          </a:p>
        </p:txBody>
      </p:sp>
      <p:sp>
        <p:nvSpPr>
          <p:cNvPr id="9" name="Номер слайда 17">
            <a:extLst>
              <a:ext uri="{FF2B5EF4-FFF2-40B4-BE49-F238E27FC236}">
                <a16:creationId xmlns:a16="http://schemas.microsoft.com/office/drawing/2014/main" id="{34E8224D-C2FB-4607-9E4B-6B52720057FE}"/>
              </a:ext>
            </a:extLst>
          </p:cNvPr>
          <p:cNvSpPr>
            <a:spLocks noGrp="1"/>
          </p:cNvSpPr>
          <p:nvPr>
            <p:ph type="sldNum" sz="quarter" idx="12"/>
          </p:nvPr>
        </p:nvSpPr>
        <p:spPr/>
        <p:txBody>
          <a:bodyPr/>
          <a:lstStyle>
            <a:lvl1pPr>
              <a:defRPr/>
            </a:lvl1pPr>
          </a:lstStyle>
          <a:p>
            <a:fld id="{DC4DB43C-0AB0-4B9B-91AB-1EF0A46BEE18}" type="slidenum">
              <a:rPr lang="en-US" altLang="en-US"/>
              <a:pPr/>
              <a:t>‹#›</a:t>
            </a:fld>
            <a:endParaRPr lang="en-US" altLang="en-US"/>
          </a:p>
        </p:txBody>
      </p:sp>
    </p:spTree>
    <p:extLst>
      <p:ext uri="{BB962C8B-B14F-4D97-AF65-F5344CB8AC3E}">
        <p14:creationId xmlns:p14="http://schemas.microsoft.com/office/powerpoint/2010/main" val="3360878672"/>
      </p:ext>
    </p:extLst>
  </p:cSld>
  <p:clrMapOvr>
    <a:masterClrMapping/>
  </p:clrMapOvr>
  <p:transition>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a:t>Образец заголовка</a:t>
            </a:r>
            <a:endParaRPr lang="en-US"/>
          </a:p>
        </p:txBody>
      </p:sp>
      <p:sp>
        <p:nvSpPr>
          <p:cNvPr id="3" name="Дата 9">
            <a:extLst>
              <a:ext uri="{FF2B5EF4-FFF2-40B4-BE49-F238E27FC236}">
                <a16:creationId xmlns:a16="http://schemas.microsoft.com/office/drawing/2014/main" id="{067AE0FF-591B-47C7-A6B6-EA7040668BF3}"/>
              </a:ext>
            </a:extLst>
          </p:cNvPr>
          <p:cNvSpPr>
            <a:spLocks noGrp="1"/>
          </p:cNvSpPr>
          <p:nvPr>
            <p:ph type="dt" sz="half" idx="10"/>
          </p:nvPr>
        </p:nvSpPr>
        <p:spPr/>
        <p:txBody>
          <a:bodyPr/>
          <a:lstStyle>
            <a:lvl1pPr>
              <a:defRPr/>
            </a:lvl1pPr>
          </a:lstStyle>
          <a:p>
            <a:pPr>
              <a:defRPr/>
            </a:pPr>
            <a:fld id="{0E3BF9C1-D078-48C6-84BC-3EA5A88E9A73}" type="datetimeFigureOut">
              <a:rPr lang="en-US"/>
              <a:pPr>
                <a:defRPr/>
              </a:pPr>
              <a:t>9/19/2025</a:t>
            </a:fld>
            <a:endParaRPr lang="en-US"/>
          </a:p>
        </p:txBody>
      </p:sp>
      <p:sp>
        <p:nvSpPr>
          <p:cNvPr id="4" name="Нижний колонтитул 21">
            <a:extLst>
              <a:ext uri="{FF2B5EF4-FFF2-40B4-BE49-F238E27FC236}">
                <a16:creationId xmlns:a16="http://schemas.microsoft.com/office/drawing/2014/main" id="{9BA747A6-FA2B-4470-8CC1-6E8B76A655EE}"/>
              </a:ext>
            </a:extLst>
          </p:cNvPr>
          <p:cNvSpPr>
            <a:spLocks noGrp="1"/>
          </p:cNvSpPr>
          <p:nvPr>
            <p:ph type="ftr" sz="quarter" idx="11"/>
          </p:nvPr>
        </p:nvSpPr>
        <p:spPr/>
        <p:txBody>
          <a:bodyPr/>
          <a:lstStyle>
            <a:lvl1pPr>
              <a:defRPr/>
            </a:lvl1pPr>
          </a:lstStyle>
          <a:p>
            <a:pPr>
              <a:defRPr/>
            </a:pPr>
            <a:endParaRPr lang="en-US"/>
          </a:p>
        </p:txBody>
      </p:sp>
      <p:sp>
        <p:nvSpPr>
          <p:cNvPr id="5" name="Номер слайда 17">
            <a:extLst>
              <a:ext uri="{FF2B5EF4-FFF2-40B4-BE49-F238E27FC236}">
                <a16:creationId xmlns:a16="http://schemas.microsoft.com/office/drawing/2014/main" id="{BC6C5338-4945-4116-A53B-763047BECB57}"/>
              </a:ext>
            </a:extLst>
          </p:cNvPr>
          <p:cNvSpPr>
            <a:spLocks noGrp="1"/>
          </p:cNvSpPr>
          <p:nvPr>
            <p:ph type="sldNum" sz="quarter" idx="12"/>
          </p:nvPr>
        </p:nvSpPr>
        <p:spPr/>
        <p:txBody>
          <a:bodyPr/>
          <a:lstStyle>
            <a:lvl1pPr>
              <a:defRPr/>
            </a:lvl1pPr>
          </a:lstStyle>
          <a:p>
            <a:fld id="{6F285F1F-13A1-424F-ABF2-73791F15A23F}" type="slidenum">
              <a:rPr lang="en-US" altLang="en-US"/>
              <a:pPr/>
              <a:t>‹#›</a:t>
            </a:fld>
            <a:endParaRPr lang="en-US" altLang="en-US"/>
          </a:p>
        </p:txBody>
      </p:sp>
    </p:spTree>
    <p:extLst>
      <p:ext uri="{BB962C8B-B14F-4D97-AF65-F5344CB8AC3E}">
        <p14:creationId xmlns:p14="http://schemas.microsoft.com/office/powerpoint/2010/main" val="1695075576"/>
      </p:ext>
    </p:extLst>
  </p:cSld>
  <p:clrMapOvr>
    <a:masterClrMapping/>
  </p:clrMapOvr>
  <p:transition>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a:extLst>
              <a:ext uri="{FF2B5EF4-FFF2-40B4-BE49-F238E27FC236}">
                <a16:creationId xmlns:a16="http://schemas.microsoft.com/office/drawing/2014/main" id="{8A289384-05E4-412D-A017-9D555247C058}"/>
              </a:ext>
            </a:extLst>
          </p:cNvPr>
          <p:cNvSpPr>
            <a:spLocks noGrp="1"/>
          </p:cNvSpPr>
          <p:nvPr>
            <p:ph type="dt" sz="half" idx="10"/>
          </p:nvPr>
        </p:nvSpPr>
        <p:spPr/>
        <p:txBody>
          <a:bodyPr/>
          <a:lstStyle>
            <a:lvl1pPr>
              <a:defRPr/>
            </a:lvl1pPr>
          </a:lstStyle>
          <a:p>
            <a:pPr>
              <a:defRPr/>
            </a:pPr>
            <a:fld id="{ECB43E59-FA80-4ED7-8797-15E0B0EE9667}" type="datetimeFigureOut">
              <a:rPr lang="en-US"/>
              <a:pPr>
                <a:defRPr/>
              </a:pPr>
              <a:t>9/19/2025</a:t>
            </a:fld>
            <a:endParaRPr lang="en-US"/>
          </a:p>
        </p:txBody>
      </p:sp>
      <p:sp>
        <p:nvSpPr>
          <p:cNvPr id="3" name="Нижний колонтитул 21">
            <a:extLst>
              <a:ext uri="{FF2B5EF4-FFF2-40B4-BE49-F238E27FC236}">
                <a16:creationId xmlns:a16="http://schemas.microsoft.com/office/drawing/2014/main" id="{52B13DA7-0871-4C00-9422-FFE875B9F0DA}"/>
              </a:ext>
            </a:extLst>
          </p:cNvPr>
          <p:cNvSpPr>
            <a:spLocks noGrp="1"/>
          </p:cNvSpPr>
          <p:nvPr>
            <p:ph type="ftr" sz="quarter" idx="11"/>
          </p:nvPr>
        </p:nvSpPr>
        <p:spPr/>
        <p:txBody>
          <a:bodyPr/>
          <a:lstStyle>
            <a:lvl1pPr>
              <a:defRPr/>
            </a:lvl1pPr>
          </a:lstStyle>
          <a:p>
            <a:pPr>
              <a:defRPr/>
            </a:pPr>
            <a:endParaRPr lang="en-US"/>
          </a:p>
        </p:txBody>
      </p:sp>
      <p:sp>
        <p:nvSpPr>
          <p:cNvPr id="4" name="Номер слайда 17">
            <a:extLst>
              <a:ext uri="{FF2B5EF4-FFF2-40B4-BE49-F238E27FC236}">
                <a16:creationId xmlns:a16="http://schemas.microsoft.com/office/drawing/2014/main" id="{54890497-49DF-4899-AFED-953792CBE2C7}"/>
              </a:ext>
            </a:extLst>
          </p:cNvPr>
          <p:cNvSpPr>
            <a:spLocks noGrp="1"/>
          </p:cNvSpPr>
          <p:nvPr>
            <p:ph type="sldNum" sz="quarter" idx="12"/>
          </p:nvPr>
        </p:nvSpPr>
        <p:spPr/>
        <p:txBody>
          <a:bodyPr/>
          <a:lstStyle>
            <a:lvl1pPr>
              <a:defRPr/>
            </a:lvl1pPr>
          </a:lstStyle>
          <a:p>
            <a:fld id="{19B91B11-E307-4554-857B-F33427F2BFB1}" type="slidenum">
              <a:rPr lang="en-US" altLang="en-US"/>
              <a:pPr/>
              <a:t>‹#›</a:t>
            </a:fld>
            <a:endParaRPr lang="en-US" altLang="en-US"/>
          </a:p>
        </p:txBody>
      </p:sp>
    </p:spTree>
    <p:extLst>
      <p:ext uri="{BB962C8B-B14F-4D97-AF65-F5344CB8AC3E}">
        <p14:creationId xmlns:p14="http://schemas.microsoft.com/office/powerpoint/2010/main" val="3144771433"/>
      </p:ext>
    </p:extLst>
  </p:cSld>
  <p:clrMapOvr>
    <a:masterClrMapping/>
  </p:clrMapOvr>
  <p:transition>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Дата 9">
            <a:extLst>
              <a:ext uri="{FF2B5EF4-FFF2-40B4-BE49-F238E27FC236}">
                <a16:creationId xmlns:a16="http://schemas.microsoft.com/office/drawing/2014/main" id="{194F69E5-3D4C-46BF-BEA3-1E4359035080}"/>
              </a:ext>
            </a:extLst>
          </p:cNvPr>
          <p:cNvSpPr>
            <a:spLocks noGrp="1"/>
          </p:cNvSpPr>
          <p:nvPr>
            <p:ph type="dt" sz="half" idx="10"/>
          </p:nvPr>
        </p:nvSpPr>
        <p:spPr/>
        <p:txBody>
          <a:bodyPr/>
          <a:lstStyle>
            <a:lvl1pPr>
              <a:defRPr/>
            </a:lvl1pPr>
          </a:lstStyle>
          <a:p>
            <a:pPr>
              <a:defRPr/>
            </a:pPr>
            <a:fld id="{6B64EB5D-F6F5-412A-8ECD-C976BE868D14}" type="datetimeFigureOut">
              <a:rPr lang="en-US"/>
              <a:pPr>
                <a:defRPr/>
              </a:pPr>
              <a:t>9/19/2025</a:t>
            </a:fld>
            <a:endParaRPr lang="en-US"/>
          </a:p>
        </p:txBody>
      </p:sp>
      <p:sp>
        <p:nvSpPr>
          <p:cNvPr id="6" name="Нижний колонтитул 21">
            <a:extLst>
              <a:ext uri="{FF2B5EF4-FFF2-40B4-BE49-F238E27FC236}">
                <a16:creationId xmlns:a16="http://schemas.microsoft.com/office/drawing/2014/main" id="{6066A871-EBC6-43B2-8ABE-2C4F6B090CFE}"/>
              </a:ext>
            </a:extLst>
          </p:cNvPr>
          <p:cNvSpPr>
            <a:spLocks noGrp="1"/>
          </p:cNvSpPr>
          <p:nvPr>
            <p:ph type="ftr" sz="quarter" idx="11"/>
          </p:nvPr>
        </p:nvSpPr>
        <p:spPr/>
        <p:txBody>
          <a:bodyPr/>
          <a:lstStyle>
            <a:lvl1pPr>
              <a:defRPr/>
            </a:lvl1pPr>
          </a:lstStyle>
          <a:p>
            <a:pPr>
              <a:defRPr/>
            </a:pPr>
            <a:endParaRPr lang="en-US"/>
          </a:p>
        </p:txBody>
      </p:sp>
      <p:sp>
        <p:nvSpPr>
          <p:cNvPr id="7" name="Номер слайда 17">
            <a:extLst>
              <a:ext uri="{FF2B5EF4-FFF2-40B4-BE49-F238E27FC236}">
                <a16:creationId xmlns:a16="http://schemas.microsoft.com/office/drawing/2014/main" id="{879F0A79-7C5B-43D5-BC76-3E7036E205D8}"/>
              </a:ext>
            </a:extLst>
          </p:cNvPr>
          <p:cNvSpPr>
            <a:spLocks noGrp="1"/>
          </p:cNvSpPr>
          <p:nvPr>
            <p:ph type="sldNum" sz="quarter" idx="12"/>
          </p:nvPr>
        </p:nvSpPr>
        <p:spPr/>
        <p:txBody>
          <a:bodyPr/>
          <a:lstStyle>
            <a:lvl1pPr>
              <a:defRPr/>
            </a:lvl1pPr>
          </a:lstStyle>
          <a:p>
            <a:fld id="{070E2851-E464-4F54-A869-66B7D46A84FD}" type="slidenum">
              <a:rPr lang="en-US" altLang="en-US"/>
              <a:pPr/>
              <a:t>‹#›</a:t>
            </a:fld>
            <a:endParaRPr lang="en-US" altLang="en-US"/>
          </a:p>
        </p:txBody>
      </p:sp>
    </p:spTree>
    <p:extLst>
      <p:ext uri="{BB962C8B-B14F-4D97-AF65-F5344CB8AC3E}">
        <p14:creationId xmlns:p14="http://schemas.microsoft.com/office/powerpoint/2010/main" val="3572765629"/>
      </p:ext>
    </p:extLst>
  </p:cSld>
  <p:clrMapOvr>
    <a:masterClrMapping/>
  </p:clrMapOvr>
  <p:transition>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13">
            <a:extLst>
              <a:ext uri="{FF2B5EF4-FFF2-40B4-BE49-F238E27FC236}">
                <a16:creationId xmlns:a16="http://schemas.microsoft.com/office/drawing/2014/main" id="{6A45C809-17C3-493C-83D9-B001328C3528}"/>
              </a:ext>
            </a:extLst>
          </p:cNvPr>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Прямоугольный треугольник 14">
            <a:extLst>
              <a:ext uri="{FF2B5EF4-FFF2-40B4-BE49-F238E27FC236}">
                <a16:creationId xmlns:a16="http://schemas.microsoft.com/office/drawing/2014/main" id="{B305A6BF-09EE-4131-B0AA-F6CDBC3B8949}"/>
              </a:ext>
            </a:extLst>
          </p:cNvPr>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Полилиния 15">
            <a:extLst>
              <a:ext uri="{FF2B5EF4-FFF2-40B4-BE49-F238E27FC236}">
                <a16:creationId xmlns:a16="http://schemas.microsoft.com/office/drawing/2014/main" id="{99AAF129-A174-4A76-B3A5-7D9856C25950}"/>
              </a:ext>
            </a:extLst>
          </p:cNvPr>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Полилиния 16">
            <a:extLst>
              <a:ext uri="{FF2B5EF4-FFF2-40B4-BE49-F238E27FC236}">
                <a16:creationId xmlns:a16="http://schemas.microsoft.com/office/drawing/2014/main" id="{748478F3-470B-4353-862D-CA80C31081FE}"/>
              </a:ext>
            </a:extLst>
          </p:cNvPr>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a:t>Вставка рисунка</a:t>
            </a:r>
            <a:endParaRPr lang="en-US" noProof="0" dirty="0"/>
          </a:p>
        </p:txBody>
      </p:sp>
      <p:sp>
        <p:nvSpPr>
          <p:cNvPr id="9" name="Дата 4">
            <a:extLst>
              <a:ext uri="{FF2B5EF4-FFF2-40B4-BE49-F238E27FC236}">
                <a16:creationId xmlns:a16="http://schemas.microsoft.com/office/drawing/2014/main" id="{76BE65C4-52CD-4E8B-8B70-60B36798C9D3}"/>
              </a:ext>
            </a:extLst>
          </p:cNvPr>
          <p:cNvSpPr>
            <a:spLocks noGrp="1"/>
          </p:cNvSpPr>
          <p:nvPr>
            <p:ph type="dt" sz="half" idx="10"/>
          </p:nvPr>
        </p:nvSpPr>
        <p:spPr/>
        <p:txBody>
          <a:bodyPr/>
          <a:lstStyle>
            <a:lvl1pPr>
              <a:defRPr/>
            </a:lvl1pPr>
          </a:lstStyle>
          <a:p>
            <a:pPr>
              <a:defRPr/>
            </a:pPr>
            <a:fld id="{382C6EFF-DDD0-4221-8B7B-0720E50361AC}" type="datetimeFigureOut">
              <a:rPr lang="en-US"/>
              <a:pPr>
                <a:defRPr/>
              </a:pPr>
              <a:t>9/19/2025</a:t>
            </a:fld>
            <a:endParaRPr lang="en-US"/>
          </a:p>
        </p:txBody>
      </p:sp>
      <p:sp>
        <p:nvSpPr>
          <p:cNvPr id="10" name="Нижний колонтитул 5">
            <a:extLst>
              <a:ext uri="{FF2B5EF4-FFF2-40B4-BE49-F238E27FC236}">
                <a16:creationId xmlns:a16="http://schemas.microsoft.com/office/drawing/2014/main" id="{75FC359C-9920-4EC4-A142-09E5C4A3C1ED}"/>
              </a:ext>
            </a:extLst>
          </p:cNvPr>
          <p:cNvSpPr>
            <a:spLocks noGrp="1"/>
          </p:cNvSpPr>
          <p:nvPr>
            <p:ph type="ftr" sz="quarter" idx="11"/>
          </p:nvPr>
        </p:nvSpPr>
        <p:spPr/>
        <p:txBody>
          <a:bodyPr/>
          <a:lstStyle>
            <a:lvl1pPr>
              <a:defRPr/>
            </a:lvl1pPr>
          </a:lstStyle>
          <a:p>
            <a:pPr>
              <a:defRPr/>
            </a:pPr>
            <a:endParaRPr lang="en-US"/>
          </a:p>
        </p:txBody>
      </p:sp>
      <p:sp>
        <p:nvSpPr>
          <p:cNvPr id="11" name="Номер слайда 6">
            <a:extLst>
              <a:ext uri="{FF2B5EF4-FFF2-40B4-BE49-F238E27FC236}">
                <a16:creationId xmlns:a16="http://schemas.microsoft.com/office/drawing/2014/main" id="{6CD8BF4F-9FB0-4718-B24E-2DEA810330D7}"/>
              </a:ext>
            </a:extLst>
          </p:cNvPr>
          <p:cNvSpPr>
            <a:spLocks noGrp="1"/>
          </p:cNvSpPr>
          <p:nvPr>
            <p:ph type="sldNum" sz="quarter" idx="12"/>
          </p:nvPr>
        </p:nvSpPr>
        <p:spPr>
          <a:xfrm>
            <a:off x="8077200" y="6356350"/>
            <a:ext cx="609600" cy="365125"/>
          </a:xfrm>
        </p:spPr>
        <p:txBody>
          <a:bodyPr/>
          <a:lstStyle>
            <a:lvl1pPr>
              <a:defRPr/>
            </a:lvl1pPr>
          </a:lstStyle>
          <a:p>
            <a:fld id="{76E7B402-3692-4845-95C4-CDC3CC9497E6}" type="slidenum">
              <a:rPr lang="en-US" altLang="en-US"/>
              <a:pPr/>
              <a:t>‹#›</a:t>
            </a:fld>
            <a:endParaRPr lang="en-US" altLang="en-US"/>
          </a:p>
        </p:txBody>
      </p:sp>
    </p:spTree>
    <p:extLst>
      <p:ext uri="{BB962C8B-B14F-4D97-AF65-F5344CB8AC3E}">
        <p14:creationId xmlns:p14="http://schemas.microsoft.com/office/powerpoint/2010/main" val="1663122825"/>
      </p:ext>
    </p:extLst>
  </p:cSld>
  <p:clrMapOvr>
    <a:masterClrMapping/>
  </p:clrMapOvr>
  <p:transition>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9">
            <a:extLst>
              <a:ext uri="{FF2B5EF4-FFF2-40B4-BE49-F238E27FC236}">
                <a16:creationId xmlns:a16="http://schemas.microsoft.com/office/drawing/2014/main" id="{53B4229E-91C8-48CB-858C-6793BE738065}"/>
              </a:ext>
            </a:extLst>
          </p:cNvPr>
          <p:cNvSpPr>
            <a:spLocks noGrp="1"/>
          </p:cNvSpPr>
          <p:nvPr>
            <p:ph type="dt" sz="half" idx="10"/>
          </p:nvPr>
        </p:nvSpPr>
        <p:spPr/>
        <p:txBody>
          <a:bodyPr/>
          <a:lstStyle>
            <a:lvl1pPr>
              <a:defRPr/>
            </a:lvl1pPr>
          </a:lstStyle>
          <a:p>
            <a:pPr>
              <a:defRPr/>
            </a:pPr>
            <a:fld id="{9451155C-30CF-4872-8276-FC5B68885E8A}" type="datetimeFigureOut">
              <a:rPr lang="en-US"/>
              <a:pPr>
                <a:defRPr/>
              </a:pPr>
              <a:t>9/19/2025</a:t>
            </a:fld>
            <a:endParaRPr lang="en-US"/>
          </a:p>
        </p:txBody>
      </p:sp>
      <p:sp>
        <p:nvSpPr>
          <p:cNvPr id="5" name="Нижний колонтитул 21">
            <a:extLst>
              <a:ext uri="{FF2B5EF4-FFF2-40B4-BE49-F238E27FC236}">
                <a16:creationId xmlns:a16="http://schemas.microsoft.com/office/drawing/2014/main" id="{DD164921-A8BF-4D42-A314-9348954A995E}"/>
              </a:ext>
            </a:extLst>
          </p:cNvPr>
          <p:cNvSpPr>
            <a:spLocks noGrp="1"/>
          </p:cNvSpPr>
          <p:nvPr>
            <p:ph type="ftr" sz="quarter" idx="11"/>
          </p:nvPr>
        </p:nvSpPr>
        <p:spPr/>
        <p:txBody>
          <a:bodyPr/>
          <a:lstStyle>
            <a:lvl1pPr>
              <a:defRPr/>
            </a:lvl1pPr>
          </a:lstStyle>
          <a:p>
            <a:pPr>
              <a:defRPr/>
            </a:pPr>
            <a:endParaRPr lang="en-US"/>
          </a:p>
        </p:txBody>
      </p:sp>
      <p:sp>
        <p:nvSpPr>
          <p:cNvPr id="6" name="Номер слайда 17">
            <a:extLst>
              <a:ext uri="{FF2B5EF4-FFF2-40B4-BE49-F238E27FC236}">
                <a16:creationId xmlns:a16="http://schemas.microsoft.com/office/drawing/2014/main" id="{A6E66FC9-C599-4AC1-853C-B62CE1E7B503}"/>
              </a:ext>
            </a:extLst>
          </p:cNvPr>
          <p:cNvSpPr>
            <a:spLocks noGrp="1"/>
          </p:cNvSpPr>
          <p:nvPr>
            <p:ph type="sldNum" sz="quarter" idx="12"/>
          </p:nvPr>
        </p:nvSpPr>
        <p:spPr/>
        <p:txBody>
          <a:bodyPr/>
          <a:lstStyle>
            <a:lvl1pPr>
              <a:defRPr/>
            </a:lvl1pPr>
          </a:lstStyle>
          <a:p>
            <a:fld id="{10EC1288-E84F-48E8-AC1F-6A79AE56C7E7}" type="slidenum">
              <a:rPr lang="en-US" altLang="en-US"/>
              <a:pPr/>
              <a:t>‹#›</a:t>
            </a:fld>
            <a:endParaRPr lang="en-US" altLang="en-US"/>
          </a:p>
        </p:txBody>
      </p:sp>
    </p:spTree>
    <p:extLst>
      <p:ext uri="{BB962C8B-B14F-4D97-AF65-F5344CB8AC3E}">
        <p14:creationId xmlns:p14="http://schemas.microsoft.com/office/powerpoint/2010/main" val="135468326"/>
      </p:ext>
    </p:extLst>
  </p:cSld>
  <p:clrMapOvr>
    <a:masterClrMapping/>
  </p:clrMapOvr>
  <p:transition>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9">
            <a:extLst>
              <a:ext uri="{FF2B5EF4-FFF2-40B4-BE49-F238E27FC236}">
                <a16:creationId xmlns:a16="http://schemas.microsoft.com/office/drawing/2014/main" id="{96A64ABD-198C-428A-9413-33C42DEED17B}"/>
              </a:ext>
            </a:extLst>
          </p:cNvPr>
          <p:cNvSpPr>
            <a:spLocks noGrp="1"/>
          </p:cNvSpPr>
          <p:nvPr>
            <p:ph type="dt" sz="half" idx="10"/>
          </p:nvPr>
        </p:nvSpPr>
        <p:spPr/>
        <p:txBody>
          <a:bodyPr/>
          <a:lstStyle>
            <a:lvl1pPr>
              <a:defRPr/>
            </a:lvl1pPr>
          </a:lstStyle>
          <a:p>
            <a:pPr>
              <a:defRPr/>
            </a:pPr>
            <a:fld id="{74E08734-C8BF-43A0-B620-45E32E3B3F39}" type="datetimeFigureOut">
              <a:rPr lang="en-US"/>
              <a:pPr>
                <a:defRPr/>
              </a:pPr>
              <a:t>9/19/2025</a:t>
            </a:fld>
            <a:endParaRPr lang="en-US"/>
          </a:p>
        </p:txBody>
      </p:sp>
      <p:sp>
        <p:nvSpPr>
          <p:cNvPr id="5" name="Нижний колонтитул 21">
            <a:extLst>
              <a:ext uri="{FF2B5EF4-FFF2-40B4-BE49-F238E27FC236}">
                <a16:creationId xmlns:a16="http://schemas.microsoft.com/office/drawing/2014/main" id="{FA1F1A3A-C223-464A-954A-11AC0796B2FD}"/>
              </a:ext>
            </a:extLst>
          </p:cNvPr>
          <p:cNvSpPr>
            <a:spLocks noGrp="1"/>
          </p:cNvSpPr>
          <p:nvPr>
            <p:ph type="ftr" sz="quarter" idx="11"/>
          </p:nvPr>
        </p:nvSpPr>
        <p:spPr/>
        <p:txBody>
          <a:bodyPr/>
          <a:lstStyle>
            <a:lvl1pPr>
              <a:defRPr/>
            </a:lvl1pPr>
          </a:lstStyle>
          <a:p>
            <a:pPr>
              <a:defRPr/>
            </a:pPr>
            <a:endParaRPr lang="en-US"/>
          </a:p>
        </p:txBody>
      </p:sp>
      <p:sp>
        <p:nvSpPr>
          <p:cNvPr id="6" name="Номер слайда 17">
            <a:extLst>
              <a:ext uri="{FF2B5EF4-FFF2-40B4-BE49-F238E27FC236}">
                <a16:creationId xmlns:a16="http://schemas.microsoft.com/office/drawing/2014/main" id="{2B272E26-5BC4-48C5-A569-2CC3532FD693}"/>
              </a:ext>
            </a:extLst>
          </p:cNvPr>
          <p:cNvSpPr>
            <a:spLocks noGrp="1"/>
          </p:cNvSpPr>
          <p:nvPr>
            <p:ph type="sldNum" sz="quarter" idx="12"/>
          </p:nvPr>
        </p:nvSpPr>
        <p:spPr/>
        <p:txBody>
          <a:bodyPr/>
          <a:lstStyle>
            <a:lvl1pPr>
              <a:defRPr/>
            </a:lvl1pPr>
          </a:lstStyle>
          <a:p>
            <a:fld id="{8FB94B77-1F6F-40DB-9F5F-0863F733B2C5}" type="slidenum">
              <a:rPr lang="en-US" altLang="en-US"/>
              <a:pPr/>
              <a:t>‹#›</a:t>
            </a:fld>
            <a:endParaRPr lang="en-US" altLang="en-US"/>
          </a:p>
        </p:txBody>
      </p:sp>
    </p:spTree>
    <p:extLst>
      <p:ext uri="{BB962C8B-B14F-4D97-AF65-F5344CB8AC3E}">
        <p14:creationId xmlns:p14="http://schemas.microsoft.com/office/powerpoint/2010/main" val="2073063030"/>
      </p:ext>
    </p:extLst>
  </p:cSld>
  <p:clrMapOvr>
    <a:masterClrMapping/>
  </p:clrMapOvr>
  <p:transition>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sp>
        <p:nvSpPr>
          <p:cNvPr id="7" name="Полилиния 6">
            <a:extLst>
              <a:ext uri="{FF2B5EF4-FFF2-40B4-BE49-F238E27FC236}">
                <a16:creationId xmlns:a16="http://schemas.microsoft.com/office/drawing/2014/main" id="{EA9A8AB0-7938-4481-87A6-355703C06575}"/>
              </a:ext>
            </a:extLst>
          </p:cNvPr>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Полилиния 7">
            <a:extLst>
              <a:ext uri="{FF2B5EF4-FFF2-40B4-BE49-F238E27FC236}">
                <a16:creationId xmlns:a16="http://schemas.microsoft.com/office/drawing/2014/main" id="{DFE86F88-8557-49BF-9585-6216B1760A4B}"/>
              </a:ext>
            </a:extLst>
          </p:cNvPr>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1028" name="Заголовок 8">
            <a:extLst>
              <a:ext uri="{FF2B5EF4-FFF2-40B4-BE49-F238E27FC236}">
                <a16:creationId xmlns:a16="http://schemas.microsoft.com/office/drawing/2014/main" id="{97BBB3CE-4547-4A01-B8EE-AFB99592E8A0}"/>
              </a:ext>
            </a:extLst>
          </p:cNvPr>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ru-RU" altLang="en-US"/>
              <a:t>Образец заголовка</a:t>
            </a:r>
            <a:endParaRPr lang="en-US" altLang="en-US"/>
          </a:p>
        </p:txBody>
      </p:sp>
      <p:sp>
        <p:nvSpPr>
          <p:cNvPr id="1029" name="Текст 29">
            <a:extLst>
              <a:ext uri="{FF2B5EF4-FFF2-40B4-BE49-F238E27FC236}">
                <a16:creationId xmlns:a16="http://schemas.microsoft.com/office/drawing/2014/main" id="{F96493B1-BEB7-437D-A29A-55B072C5ADBD}"/>
              </a:ext>
            </a:extLst>
          </p:cNvPr>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en-US"/>
              <a:t>Образец текста</a:t>
            </a:r>
          </a:p>
          <a:p>
            <a:pPr lvl="1"/>
            <a:r>
              <a:rPr lang="ru-RU" altLang="en-US"/>
              <a:t>Второй уровень</a:t>
            </a:r>
          </a:p>
          <a:p>
            <a:pPr lvl="2"/>
            <a:r>
              <a:rPr lang="ru-RU" altLang="en-US"/>
              <a:t>Третий уровень</a:t>
            </a:r>
          </a:p>
          <a:p>
            <a:pPr lvl="3"/>
            <a:r>
              <a:rPr lang="ru-RU" altLang="en-US"/>
              <a:t>Четвертый уровень</a:t>
            </a:r>
          </a:p>
          <a:p>
            <a:pPr lvl="4"/>
            <a:r>
              <a:rPr lang="ru-RU" altLang="en-US"/>
              <a:t>Пятый уровень</a:t>
            </a:r>
            <a:endParaRPr lang="en-US" altLang="en-US"/>
          </a:p>
        </p:txBody>
      </p:sp>
      <p:sp>
        <p:nvSpPr>
          <p:cNvPr id="10" name="Дата 9">
            <a:extLst>
              <a:ext uri="{FF2B5EF4-FFF2-40B4-BE49-F238E27FC236}">
                <a16:creationId xmlns:a16="http://schemas.microsoft.com/office/drawing/2014/main" id="{4EAC1814-A147-4337-B511-C0AE49FBCC75}"/>
              </a:ext>
            </a:extLst>
          </p:cNvPr>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latin typeface="Arial" charset="0"/>
              </a:defRPr>
            </a:lvl1pPr>
          </a:lstStyle>
          <a:p>
            <a:pPr>
              <a:defRPr/>
            </a:pPr>
            <a:fld id="{EAF2645C-A569-49A1-8EAD-D2D144D53148}" type="datetimeFigureOut">
              <a:rPr lang="en-US"/>
              <a:pPr>
                <a:defRPr/>
              </a:pPr>
              <a:t>9/19/2025</a:t>
            </a:fld>
            <a:endParaRPr lang="en-US"/>
          </a:p>
        </p:txBody>
      </p:sp>
      <p:sp>
        <p:nvSpPr>
          <p:cNvPr id="22" name="Нижний колонтитул 21">
            <a:extLst>
              <a:ext uri="{FF2B5EF4-FFF2-40B4-BE49-F238E27FC236}">
                <a16:creationId xmlns:a16="http://schemas.microsoft.com/office/drawing/2014/main" id="{E0B9B00E-47B8-4AA8-A9BE-109B72A57CE5}"/>
              </a:ext>
            </a:extLst>
          </p:cNvPr>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latin typeface="Arial" charset="0"/>
              </a:defRPr>
            </a:lvl1pPr>
          </a:lstStyle>
          <a:p>
            <a:pPr>
              <a:defRPr/>
            </a:pPr>
            <a:endParaRPr lang="en-US"/>
          </a:p>
        </p:txBody>
      </p:sp>
      <p:sp>
        <p:nvSpPr>
          <p:cNvPr id="18" name="Номер слайда 17">
            <a:extLst>
              <a:ext uri="{FF2B5EF4-FFF2-40B4-BE49-F238E27FC236}">
                <a16:creationId xmlns:a16="http://schemas.microsoft.com/office/drawing/2014/main" id="{1E125B8B-2AEC-4578-A3C3-9458C8DBAE8E}"/>
              </a:ext>
            </a:extLst>
          </p:cNvPr>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prstTxWarp prst="textNoShape">
              <a:avLst/>
            </a:prstTxWarp>
          </a:bodyPr>
          <a:lstStyle>
            <a:lvl1pPr algn="r">
              <a:defRPr sz="1200">
                <a:solidFill>
                  <a:srgbClr val="045C75"/>
                </a:solidFill>
              </a:defRPr>
            </a:lvl1pPr>
          </a:lstStyle>
          <a:p>
            <a:fld id="{5D1F86B7-D9FF-4B0A-81B4-E77161740C52}" type="slidenum">
              <a:rPr lang="en-US" altLang="en-US"/>
              <a:pPr/>
              <a:t>‹#›</a:t>
            </a:fld>
            <a:endParaRPr lang="en-US" altLang="en-US"/>
          </a:p>
        </p:txBody>
      </p:sp>
      <p:grpSp>
        <p:nvGrpSpPr>
          <p:cNvPr id="1033" name="Группа 1">
            <a:extLst>
              <a:ext uri="{FF2B5EF4-FFF2-40B4-BE49-F238E27FC236}">
                <a16:creationId xmlns:a16="http://schemas.microsoft.com/office/drawing/2014/main" id="{62B6710E-8A45-446F-9792-B605158482DC}"/>
              </a:ext>
            </a:extLst>
          </p:cNvPr>
          <p:cNvGrpSpPr>
            <a:grpSpLocks/>
          </p:cNvGrpSpPr>
          <p:nvPr/>
        </p:nvGrpSpPr>
        <p:grpSpPr bwMode="auto">
          <a:xfrm>
            <a:off x="-19050" y="203200"/>
            <a:ext cx="9180513" cy="647700"/>
            <a:chOff x="-19045" y="216550"/>
            <a:chExt cx="9180548" cy="649224"/>
          </a:xfrm>
        </p:grpSpPr>
        <p:sp>
          <p:nvSpPr>
            <p:cNvPr id="12" name="Полилиния 11">
              <a:extLst>
                <a:ext uri="{FF2B5EF4-FFF2-40B4-BE49-F238E27FC236}">
                  <a16:creationId xmlns:a16="http://schemas.microsoft.com/office/drawing/2014/main" id="{AB471776-FEBB-41DC-8820-6C0B35858B7E}"/>
                </a:ext>
              </a:extLst>
            </p:cNvPr>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latin typeface="Arial" charset="0"/>
              </a:endParaRPr>
            </a:p>
          </p:txBody>
        </p:sp>
        <p:sp>
          <p:nvSpPr>
            <p:cNvPr id="13" name="Полилиния 12">
              <a:extLst>
                <a:ext uri="{FF2B5EF4-FFF2-40B4-BE49-F238E27FC236}">
                  <a16:creationId xmlns:a16="http://schemas.microsoft.com/office/drawing/2014/main" id="{0BCFD2E2-2D23-4456-80A3-E376D27BF385}"/>
                </a:ext>
              </a:extLst>
            </p:cNvPr>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latin typeface="Arial" charset="0"/>
              </a:endParaRPr>
            </a:p>
          </p:txBody>
        </p:sp>
      </p:grpSp>
    </p:spTree>
  </p:cSld>
  <p:clrMap bg1="lt1" tx1="dk1" bg2="lt2" tx2="dk2" accent1="accent1" accent2="accent2" accent3="accent3" accent4="accent4" accent5="accent5" accent6="accent6" hlink="hlink" folHlink="folHlink"/>
  <p:sldLayoutIdLst>
    <p:sldLayoutId id="2147484001" r:id="rId1"/>
    <p:sldLayoutId id="2147483993" r:id="rId2"/>
    <p:sldLayoutId id="2147484002" r:id="rId3"/>
    <p:sldLayoutId id="2147483994" r:id="rId4"/>
    <p:sldLayoutId id="2147483995" r:id="rId5"/>
    <p:sldLayoutId id="2147483996" r:id="rId6"/>
    <p:sldLayoutId id="2147483997" r:id="rId7"/>
    <p:sldLayoutId id="2147483998" r:id="rId8"/>
    <p:sldLayoutId id="2147484003" r:id="rId9"/>
    <p:sldLayoutId id="2147483999" r:id="rId10"/>
    <p:sldLayoutId id="2147484000" r:id="rId11"/>
  </p:sldLayoutIdLst>
  <p:transition>
    <p:wheel spokes="8"/>
  </p:transition>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anose="05020102010507070707"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anose="05020102010507070707"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anose="05020102010507070707"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image" Target="../media/image2.webp"/><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10.jpg"/></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Box 2">
            <a:extLst>
              <a:ext uri="{FF2B5EF4-FFF2-40B4-BE49-F238E27FC236}">
                <a16:creationId xmlns:a16="http://schemas.microsoft.com/office/drawing/2014/main" id="{B306BF00-9640-4C3B-8F8C-D3D091503E13}"/>
              </a:ext>
            </a:extLst>
          </p:cNvPr>
          <p:cNvSpPr txBox="1">
            <a:spLocks noChangeArrowheads="1"/>
          </p:cNvSpPr>
          <p:nvPr/>
        </p:nvSpPr>
        <p:spPr bwMode="auto">
          <a:xfrm>
            <a:off x="228600" y="304800"/>
            <a:ext cx="86868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400">
                <a:solidFill>
                  <a:schemeClr val="tx1"/>
                </a:solidFill>
                <a:latin typeface="Arial" panose="020B0604020202020204" pitchFamily="34" charset="0"/>
              </a:defRPr>
            </a:lvl1pPr>
            <a:lvl2pPr marL="742950" indent="-285750" eaLnBrk="0" hangingPunct="0">
              <a:defRPr sz="4400">
                <a:solidFill>
                  <a:schemeClr val="tx1"/>
                </a:solidFill>
                <a:latin typeface="Arial" panose="020B0604020202020204" pitchFamily="34" charset="0"/>
              </a:defRPr>
            </a:lvl2pPr>
            <a:lvl3pPr marL="1143000" indent="-228600" eaLnBrk="0" hangingPunct="0">
              <a:defRPr sz="4400">
                <a:solidFill>
                  <a:schemeClr val="tx1"/>
                </a:solidFill>
                <a:latin typeface="Arial" panose="020B0604020202020204" pitchFamily="34" charset="0"/>
              </a:defRPr>
            </a:lvl3pPr>
            <a:lvl4pPr marL="1600200" indent="-228600" eaLnBrk="0" hangingPunct="0">
              <a:defRPr sz="4400">
                <a:solidFill>
                  <a:schemeClr val="tx1"/>
                </a:solidFill>
                <a:latin typeface="Arial" panose="020B0604020202020204" pitchFamily="34" charset="0"/>
              </a:defRPr>
            </a:lvl4pPr>
            <a:lvl5pPr marL="2057400" indent="-228600" eaLnBrk="0" hangingPunct="0">
              <a:defRPr sz="4400">
                <a:solidFill>
                  <a:schemeClr val="tx1"/>
                </a:solidFill>
                <a:latin typeface="Arial" panose="020B0604020202020204" pitchFamily="34" charset="0"/>
              </a:defRPr>
            </a:lvl5pPr>
            <a:lvl6pPr marL="2514600" indent="-228600" eaLnBrk="0" fontAlgn="base" hangingPunct="0">
              <a:spcBef>
                <a:spcPct val="0"/>
              </a:spcBef>
              <a:spcAft>
                <a:spcPct val="0"/>
              </a:spcAft>
              <a:defRPr sz="4400">
                <a:solidFill>
                  <a:schemeClr val="tx1"/>
                </a:solidFill>
                <a:latin typeface="Arial" panose="020B0604020202020204" pitchFamily="34" charset="0"/>
              </a:defRPr>
            </a:lvl6pPr>
            <a:lvl7pPr marL="2971800" indent="-228600" eaLnBrk="0" fontAlgn="base" hangingPunct="0">
              <a:spcBef>
                <a:spcPct val="0"/>
              </a:spcBef>
              <a:spcAft>
                <a:spcPct val="0"/>
              </a:spcAft>
              <a:defRPr sz="4400">
                <a:solidFill>
                  <a:schemeClr val="tx1"/>
                </a:solidFill>
                <a:latin typeface="Arial" panose="020B0604020202020204" pitchFamily="34" charset="0"/>
              </a:defRPr>
            </a:lvl7pPr>
            <a:lvl8pPr marL="3429000" indent="-228600" eaLnBrk="0" fontAlgn="base" hangingPunct="0">
              <a:spcBef>
                <a:spcPct val="0"/>
              </a:spcBef>
              <a:spcAft>
                <a:spcPct val="0"/>
              </a:spcAft>
              <a:defRPr sz="4400">
                <a:solidFill>
                  <a:schemeClr val="tx1"/>
                </a:solidFill>
                <a:latin typeface="Arial" panose="020B0604020202020204" pitchFamily="34" charset="0"/>
              </a:defRPr>
            </a:lvl8pPr>
            <a:lvl9pPr marL="3886200" indent="-228600" eaLnBrk="0" fontAlgn="base" hangingPunct="0">
              <a:spcBef>
                <a:spcPct val="0"/>
              </a:spcBef>
              <a:spcAft>
                <a:spcPct val="0"/>
              </a:spcAft>
              <a:defRPr sz="4400">
                <a:solidFill>
                  <a:schemeClr val="tx1"/>
                </a:solidFill>
                <a:latin typeface="Arial" panose="020B0604020202020204" pitchFamily="34" charset="0"/>
              </a:defRPr>
            </a:lvl9pPr>
          </a:lstStyle>
          <a:p>
            <a:pPr algn="ctr" eaLnBrk="1" hangingPunct="1"/>
            <a:r>
              <a:rPr lang="ru-RU" altLang="en-US" sz="2000" b="1" dirty="0">
                <a:solidFill>
                  <a:srgbClr val="FF0000"/>
                </a:solidFill>
              </a:rPr>
              <a:t>    </a:t>
            </a:r>
            <a:r>
              <a:rPr lang="ru-RU" altLang="en-US" sz="20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Муниципальное казенное общеобразовательное учреждение средняя общеобразовательная школа №26</a:t>
            </a:r>
          </a:p>
          <a:p>
            <a:pPr algn="ctr" eaLnBrk="1" hangingPunct="1"/>
            <a:endParaRPr lang="ru-RU" altLang="en-US" sz="2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pPr algn="ctr" eaLnBrk="1" hangingPunct="1"/>
            <a:r>
              <a:rPr lang="ru-RU" altLang="en-US" sz="2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Открытый урок по внеурочной деятельности «Россия –мои горизонты»</a:t>
            </a:r>
          </a:p>
          <a:p>
            <a:pPr algn="ctr" eaLnBrk="1" hangingPunct="1"/>
            <a:endParaRPr lang="ru-RU" altLang="en-US" sz="2000" b="1" dirty="0">
              <a:solidFill>
                <a:srgbClr val="FF0000"/>
              </a:solidFill>
            </a:endParaRPr>
          </a:p>
        </p:txBody>
      </p:sp>
      <p:sp>
        <p:nvSpPr>
          <p:cNvPr id="5" name="TextBox 2">
            <a:extLst>
              <a:ext uri="{FF2B5EF4-FFF2-40B4-BE49-F238E27FC236}">
                <a16:creationId xmlns:a16="http://schemas.microsoft.com/office/drawing/2014/main" id="{B306BF00-9640-4C3B-8F8C-D3D091503E13}"/>
              </a:ext>
            </a:extLst>
          </p:cNvPr>
          <p:cNvSpPr txBox="1">
            <a:spLocks noChangeArrowheads="1"/>
          </p:cNvSpPr>
          <p:nvPr/>
        </p:nvSpPr>
        <p:spPr bwMode="auto">
          <a:xfrm>
            <a:off x="3352800" y="5943600"/>
            <a:ext cx="53721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400">
                <a:solidFill>
                  <a:schemeClr val="tx1"/>
                </a:solidFill>
                <a:latin typeface="Arial" panose="020B0604020202020204" pitchFamily="34" charset="0"/>
              </a:defRPr>
            </a:lvl1pPr>
            <a:lvl2pPr marL="742950" indent="-285750" eaLnBrk="0" hangingPunct="0">
              <a:defRPr sz="4400">
                <a:solidFill>
                  <a:schemeClr val="tx1"/>
                </a:solidFill>
                <a:latin typeface="Arial" panose="020B0604020202020204" pitchFamily="34" charset="0"/>
              </a:defRPr>
            </a:lvl2pPr>
            <a:lvl3pPr marL="1143000" indent="-228600" eaLnBrk="0" hangingPunct="0">
              <a:defRPr sz="4400">
                <a:solidFill>
                  <a:schemeClr val="tx1"/>
                </a:solidFill>
                <a:latin typeface="Arial" panose="020B0604020202020204" pitchFamily="34" charset="0"/>
              </a:defRPr>
            </a:lvl3pPr>
            <a:lvl4pPr marL="1600200" indent="-228600" eaLnBrk="0" hangingPunct="0">
              <a:defRPr sz="4400">
                <a:solidFill>
                  <a:schemeClr val="tx1"/>
                </a:solidFill>
                <a:latin typeface="Arial" panose="020B0604020202020204" pitchFamily="34" charset="0"/>
              </a:defRPr>
            </a:lvl4pPr>
            <a:lvl5pPr marL="2057400" indent="-228600" eaLnBrk="0" hangingPunct="0">
              <a:defRPr sz="4400">
                <a:solidFill>
                  <a:schemeClr val="tx1"/>
                </a:solidFill>
                <a:latin typeface="Arial" panose="020B0604020202020204" pitchFamily="34" charset="0"/>
              </a:defRPr>
            </a:lvl5pPr>
            <a:lvl6pPr marL="2514600" indent="-228600" eaLnBrk="0" fontAlgn="base" hangingPunct="0">
              <a:spcBef>
                <a:spcPct val="0"/>
              </a:spcBef>
              <a:spcAft>
                <a:spcPct val="0"/>
              </a:spcAft>
              <a:defRPr sz="4400">
                <a:solidFill>
                  <a:schemeClr val="tx1"/>
                </a:solidFill>
                <a:latin typeface="Arial" panose="020B0604020202020204" pitchFamily="34" charset="0"/>
              </a:defRPr>
            </a:lvl6pPr>
            <a:lvl7pPr marL="2971800" indent="-228600" eaLnBrk="0" fontAlgn="base" hangingPunct="0">
              <a:spcBef>
                <a:spcPct val="0"/>
              </a:spcBef>
              <a:spcAft>
                <a:spcPct val="0"/>
              </a:spcAft>
              <a:defRPr sz="4400">
                <a:solidFill>
                  <a:schemeClr val="tx1"/>
                </a:solidFill>
                <a:latin typeface="Arial" panose="020B0604020202020204" pitchFamily="34" charset="0"/>
              </a:defRPr>
            </a:lvl7pPr>
            <a:lvl8pPr marL="3429000" indent="-228600" eaLnBrk="0" fontAlgn="base" hangingPunct="0">
              <a:spcBef>
                <a:spcPct val="0"/>
              </a:spcBef>
              <a:spcAft>
                <a:spcPct val="0"/>
              </a:spcAft>
              <a:defRPr sz="4400">
                <a:solidFill>
                  <a:schemeClr val="tx1"/>
                </a:solidFill>
                <a:latin typeface="Arial" panose="020B0604020202020204" pitchFamily="34" charset="0"/>
              </a:defRPr>
            </a:lvl8pPr>
            <a:lvl9pPr marL="3886200" indent="-228600" eaLnBrk="0" fontAlgn="base" hangingPunct="0">
              <a:spcBef>
                <a:spcPct val="0"/>
              </a:spcBef>
              <a:spcAft>
                <a:spcPct val="0"/>
              </a:spcAft>
              <a:defRPr sz="4400">
                <a:solidFill>
                  <a:schemeClr val="tx1"/>
                </a:solidFill>
                <a:latin typeface="Arial" panose="020B0604020202020204" pitchFamily="34" charset="0"/>
              </a:defRPr>
            </a:lvl9pPr>
          </a:lstStyle>
          <a:p>
            <a:pPr algn="ctr" eaLnBrk="1" hangingPunct="1"/>
            <a:endParaRPr lang="ru-RU" altLang="en-US" sz="2000" b="1" dirty="0">
              <a:solidFill>
                <a:srgbClr val="FF0000"/>
              </a:solidFill>
            </a:endParaRPr>
          </a:p>
        </p:txBody>
      </p:sp>
      <p:sp>
        <p:nvSpPr>
          <p:cNvPr id="9" name="Прямоугольник 8"/>
          <p:cNvSpPr/>
          <p:nvPr/>
        </p:nvSpPr>
        <p:spPr>
          <a:xfrm>
            <a:off x="76200" y="2613124"/>
            <a:ext cx="8839200" cy="3970318"/>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1" hangingPunct="1"/>
            <a:endParaRPr lang="ru-RU" altLang="en-U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eaLnBrk="1" hangingPunct="1"/>
            <a:r>
              <a:rPr lang="ru-RU" altLang="en-U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«Развитие педагогического образования в Краснодарском крае, как основа качества обучения школьников»</a:t>
            </a:r>
          </a:p>
          <a:p>
            <a:pPr algn="ctr" eaLnBrk="1" hangingPunct="1"/>
            <a:endParaRPr lang="ru-RU" altLang="en-U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eaLnBrk="1" hangingPunct="1"/>
            <a:r>
              <a:rPr lang="ru-RU" altLang="en-US" sz="2400" b="1" spc="50" dirty="0">
                <a:ln w="11430"/>
                <a:solidFill>
                  <a:schemeClr val="bg1"/>
                </a:solidFill>
                <a:effectLst>
                  <a:outerShdw blurRad="76200" dist="50800" dir="5400000" algn="tl" rotWithShape="0">
                    <a:srgbClr val="000000">
                      <a:alpha val="65000"/>
                    </a:srgbClr>
                  </a:outerShdw>
                </a:effectLst>
              </a:rPr>
              <a:t>Подготовила работу </a:t>
            </a:r>
          </a:p>
          <a:p>
            <a:pPr algn="ctr" eaLnBrk="1" hangingPunct="1"/>
            <a:r>
              <a:rPr lang="ru-RU" altLang="en-US" sz="2400" b="1" spc="50" dirty="0">
                <a:ln w="11430"/>
                <a:solidFill>
                  <a:schemeClr val="bg1"/>
                </a:solidFill>
                <a:effectLst>
                  <a:outerShdw blurRad="76200" dist="50800" dir="5400000" algn="tl" rotWithShape="0">
                    <a:srgbClr val="000000">
                      <a:alpha val="65000"/>
                    </a:srgbClr>
                  </a:outerShdw>
                </a:effectLst>
              </a:rPr>
              <a:t>классный руководитель 9 класса </a:t>
            </a:r>
          </a:p>
          <a:p>
            <a:pPr algn="ctr" eaLnBrk="1" hangingPunct="1"/>
            <a:r>
              <a:rPr lang="ru-RU" altLang="en-US" sz="2400" b="1" spc="50" dirty="0">
                <a:ln w="11430"/>
                <a:solidFill>
                  <a:schemeClr val="bg1"/>
                </a:solidFill>
                <a:effectLst>
                  <a:outerShdw blurRad="76200" dist="50800" dir="5400000" algn="tl" rotWithShape="0">
                    <a:srgbClr val="000000">
                      <a:alpha val="65000"/>
                    </a:srgbClr>
                  </a:outerShdw>
                </a:effectLst>
              </a:rPr>
              <a:t>     Калашникова Наталья Анатольевна          </a:t>
            </a:r>
          </a:p>
          <a:p>
            <a:pPr algn="ctr" eaLnBrk="1" hangingPunct="1"/>
            <a:r>
              <a:rPr lang="ru-RU" altLang="en-US" sz="2400" b="1" spc="50" dirty="0">
                <a:ln w="11430"/>
                <a:solidFill>
                  <a:schemeClr val="bg1"/>
                </a:solidFill>
                <a:effectLst>
                  <a:outerShdw blurRad="76200" dist="50800" dir="5400000" algn="tl" rotWithShape="0">
                    <a:srgbClr val="000000">
                      <a:alpha val="65000"/>
                    </a:srgbClr>
                  </a:outerShdw>
                </a:effectLst>
              </a:rPr>
              <a:t>  2025г</a:t>
            </a:r>
          </a:p>
        </p:txBody>
      </p:sp>
      <p:sp>
        <p:nvSpPr>
          <p:cNvPr id="10" name="Прямоугольник 9"/>
          <p:cNvSpPr/>
          <p:nvPr/>
        </p:nvSpPr>
        <p:spPr>
          <a:xfrm>
            <a:off x="5791200" y="5642013"/>
            <a:ext cx="2286000" cy="523220"/>
          </a:xfrm>
          <a:prstGeom prst="rect">
            <a:avLst/>
          </a:prstGeom>
        </p:spPr>
        <p:txBody>
          <a:bodyPr wrap="square">
            <a:spAutoFit/>
          </a:bodyPr>
          <a:lstStyle/>
          <a:p>
            <a:pPr algn="ctr" eaLnBrk="1" hangingPunct="1"/>
            <a:endParaRPr lang="ru-RU" altLang="en-US" sz="2800" b="1" dirty="0">
              <a:solidFill>
                <a:srgbClr val="FFFF00"/>
              </a:solidFill>
            </a:endParaRPr>
          </a:p>
        </p:txBody>
      </p:sp>
    </p:spTree>
    <p:custDataLst>
      <p:tags r:id="rId1"/>
    </p:custDataLst>
  </p:cSld>
  <p:clrMapOvr>
    <a:masterClrMapping/>
  </p:clrMapOvr>
  <p:transition spd="slow" advTm="4126">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400" y="3796367"/>
            <a:ext cx="8991600" cy="2452033"/>
          </a:xfrm>
        </p:spPr>
        <p:txBody>
          <a:bodyPr/>
          <a:lstStyle/>
          <a:p>
            <a:pPr algn="ctr"/>
            <a:r>
              <a:rPr lang="ru-RU" sz="1800" dirty="0">
                <a:solidFill>
                  <a:schemeClr val="bg1"/>
                </a:solidFill>
              </a:rPr>
              <a:t>История педагогики, в частности системы воспитания и обучения в древнем веке из-за незначительности источников остается в тени, тем не менее некоторые исследования показывают, что еще с первобытнообщинного строя особое внимание уделялось привитию потомству таких нравственных идей, как: трудолюбие, справедливость, уважение к родителям. Народная педагогика складывалась медленно в недрах народных масс, нашла свое отражение в памятниках народного творчества.</a:t>
            </a:r>
            <a:endParaRPr lang="ru-RU" sz="1800" b="1" dirty="0">
              <a:ln w="10541" cmpd="sng">
                <a:solidFill>
                  <a:srgbClr val="7D7D7D">
                    <a:tint val="100000"/>
                    <a:shade val="100000"/>
                    <a:satMod val="110000"/>
                  </a:srgbClr>
                </a:solidFill>
                <a:prstDash val="solid"/>
              </a:ln>
              <a:solidFill>
                <a:schemeClr val="bg1"/>
              </a:solidFill>
              <a:latin typeface="Mistral" pitchFamily="66" charset="0"/>
            </a:endParaRPr>
          </a:p>
        </p:txBody>
      </p:sp>
      <p:sp>
        <p:nvSpPr>
          <p:cNvPr id="3" name="Объект 2"/>
          <p:cNvSpPr>
            <a:spLocks noGrp="1"/>
          </p:cNvSpPr>
          <p:nvPr>
            <p:ph sz="half" idx="1"/>
          </p:nvPr>
        </p:nvSpPr>
        <p:spPr>
          <a:xfrm>
            <a:off x="-1" y="1371600"/>
            <a:ext cx="3276601" cy="4114799"/>
          </a:xfrm>
        </p:spPr>
        <p:txBody>
          <a:bodyPr>
            <a:scene3d>
              <a:camera prst="perspectiveContrastingRightFacing"/>
              <a:lightRig rig="threePt" dir="t"/>
            </a:scene3d>
          </a:bodyPr>
          <a:lstStyle/>
          <a:p>
            <a:pPr>
              <a:buNone/>
            </a:pPr>
            <a:endParaRPr lang="ru-RU" sz="3200" dirty="0"/>
          </a:p>
          <a:p>
            <a:pPr>
              <a:buNone/>
            </a:pPr>
            <a:endParaRPr lang="ru-RU"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Mistral" pitchFamily="66" charset="0"/>
            </a:endParaRPr>
          </a:p>
        </p:txBody>
      </p:sp>
      <p:pic>
        <p:nvPicPr>
          <p:cNvPr id="6" name="Объект 5">
            <a:extLst>
              <a:ext uri="{FF2B5EF4-FFF2-40B4-BE49-F238E27FC236}">
                <a16:creationId xmlns:a16="http://schemas.microsoft.com/office/drawing/2014/main" id="{908F77DC-72D1-79AC-CCA2-F756F4BCAA78}"/>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2362200" y="457200"/>
            <a:ext cx="4038600" cy="3761055"/>
          </a:xfrm>
        </p:spPr>
      </p:pic>
    </p:spTree>
    <p:extLst>
      <p:ext uri="{BB962C8B-B14F-4D97-AF65-F5344CB8AC3E}">
        <p14:creationId xmlns:p14="http://schemas.microsoft.com/office/powerpoint/2010/main" val="933877503"/>
      </p:ext>
    </p:extLst>
  </p:cSld>
  <p:clrMapOvr>
    <a:masterClrMapping/>
  </p:clrMapOvr>
  <mc:AlternateContent xmlns:mc="http://schemas.openxmlformats.org/markup-compatibility/2006">
    <mc:Choice xmlns:p14="http://schemas.microsoft.com/office/powerpoint/2010/main" Requires="p14">
      <p:transition p14:dur="100" advTm="4212">
        <p:cut/>
      </p:transition>
    </mc:Choice>
    <mc:Fallback>
      <p:transition advTm="4212">
        <p:cu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1"/>
          </p:nvPr>
        </p:nvSpPr>
        <p:spPr>
          <a:xfrm>
            <a:off x="-457200" y="605883"/>
            <a:ext cx="9144000" cy="6324601"/>
          </a:xfrm>
          <a:solidFill>
            <a:schemeClr val="tx1"/>
          </a:solidFill>
          <a:scene3d>
            <a:camera prst="perspectiveLeft"/>
            <a:lightRig rig="threePt" dir="t"/>
          </a:scene3d>
        </p:spPr>
        <p:txBody>
          <a:bodyPr/>
          <a:lstStyle/>
          <a:p>
            <a:pPr marL="0" indent="0" algn="ctr">
              <a:buNone/>
            </a:pPr>
            <a:r>
              <a:rPr lang="ru-RU" dirty="0">
                <a:solidFill>
                  <a:srgbClr val="33CCFF"/>
                </a:solidFill>
              </a:rPr>
              <a:t>В соответствии с периодизацией П.Ф. </a:t>
            </a:r>
            <a:r>
              <a:rPr lang="ru-RU" dirty="0" err="1">
                <a:solidFill>
                  <a:srgbClr val="33CCFF"/>
                </a:solidFill>
              </a:rPr>
              <a:t>Каптерева</a:t>
            </a:r>
            <a:r>
              <a:rPr lang="ru-RU" dirty="0"/>
              <a:t> </a:t>
            </a:r>
            <a:r>
              <a:rPr lang="ru-RU" dirty="0">
                <a:solidFill>
                  <a:schemeClr val="bg1"/>
                </a:solidFill>
              </a:rPr>
              <a:t>выделяются три периода развития отечественной педагогической теории и практики с X – начало XX веков.</a:t>
            </a:r>
          </a:p>
          <a:p>
            <a:r>
              <a:rPr lang="ru-RU" b="1" dirty="0">
                <a:solidFill>
                  <a:schemeClr val="bg1"/>
                </a:solidFill>
              </a:rPr>
              <a:t>        </a:t>
            </a:r>
            <a:r>
              <a:rPr lang="ru-RU" sz="2000" b="1" dirty="0">
                <a:solidFill>
                  <a:schemeClr val="bg1"/>
                </a:solidFill>
              </a:rPr>
              <a:t>I период</a:t>
            </a:r>
            <a:r>
              <a:rPr lang="ru-RU" sz="2000" dirty="0">
                <a:solidFill>
                  <a:schemeClr val="bg1"/>
                </a:solidFill>
              </a:rPr>
              <a:t> – церковно-религиозный (Х – ХVII вв.) – образование или «воспитательное обучение» определяет православная церковь. Воспитательная цель – «душеспасительность, стремление сделать людей лучше, научить их премудрости и страху Божию», в целом – «укрепление юношества в православии». Первые учителя – мастера грамоты.</a:t>
            </a:r>
          </a:p>
          <a:p>
            <a:r>
              <a:rPr lang="ru-RU" sz="2000" dirty="0">
                <a:solidFill>
                  <a:schemeClr val="bg1"/>
                </a:solidFill>
              </a:rPr>
              <a:t>       </a:t>
            </a:r>
            <a:r>
              <a:rPr lang="ru-RU" sz="2000" b="1" dirty="0">
                <a:solidFill>
                  <a:schemeClr val="bg1"/>
                </a:solidFill>
              </a:rPr>
              <a:t>II период</a:t>
            </a:r>
            <a:r>
              <a:rPr lang="ru-RU" sz="2000" dirty="0">
                <a:solidFill>
                  <a:schemeClr val="bg1"/>
                </a:solidFill>
              </a:rPr>
              <a:t> – государственный (ХVII – середина ХIХ вв.) – открытие светских школ, «школа как государственная служба». Создание государственной системы начального, среднего и высшего образования.</a:t>
            </a:r>
          </a:p>
          <a:p>
            <a:r>
              <a:rPr lang="ru-RU" sz="2000" b="1" dirty="0">
                <a:solidFill>
                  <a:schemeClr val="bg1"/>
                </a:solidFill>
              </a:rPr>
              <a:t>      III период</a:t>
            </a:r>
            <a:r>
              <a:rPr lang="ru-RU" sz="2000" dirty="0">
                <a:solidFill>
                  <a:schemeClr val="bg1"/>
                </a:solidFill>
              </a:rPr>
              <a:t> – общественный (вторая половина Х1Х – начало ХХ вв.) – оформление общественно-педагогического движения, развитие общественной и частной инициативы в образовании (Московский и Петербургский комитеты грамотности, Педагогическая комиссия при Русском техническом обществе и др.).</a:t>
            </a:r>
          </a:p>
        </p:txBody>
      </p:sp>
      <p:sp>
        <p:nvSpPr>
          <p:cNvPr id="7" name="Содержимое 6"/>
          <p:cNvSpPr>
            <a:spLocks noGrp="1"/>
          </p:cNvSpPr>
          <p:nvPr>
            <p:ph sz="half" idx="2"/>
          </p:nvPr>
        </p:nvSpPr>
        <p:spPr>
          <a:xfrm>
            <a:off x="8153400" y="5562599"/>
            <a:ext cx="533400" cy="792325"/>
          </a:xfrm>
        </p:spPr>
        <p:txBody>
          <a:bodyPr/>
          <a:lstStyle/>
          <a:p>
            <a:endParaRPr lang="ru-RU" dirty="0"/>
          </a:p>
          <a:p>
            <a:endParaRPr lang="ru-RU" dirty="0"/>
          </a:p>
        </p:txBody>
      </p:sp>
    </p:spTree>
    <p:extLst>
      <p:ext uri="{BB962C8B-B14F-4D97-AF65-F5344CB8AC3E}">
        <p14:creationId xmlns:p14="http://schemas.microsoft.com/office/powerpoint/2010/main" val="2870008916"/>
      </p:ext>
    </p:extLst>
  </p:cSld>
  <p:clrMapOvr>
    <a:masterClrMapping/>
  </p:clrMapOvr>
  <mc:AlternateContent xmlns:mc="http://schemas.openxmlformats.org/markup-compatibility/2006">
    <mc:Choice xmlns:p14="http://schemas.microsoft.com/office/powerpoint/2010/main" Requires="p14">
      <p:transition spd="slow" p14:dur="800" advTm="11310">
        <p:circle/>
      </p:transition>
    </mc:Choice>
    <mc:Fallback>
      <p:transition spd="slow" advTm="11310">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B27B9-62F6-EADF-CC7E-A06F9C8CB8FB}"/>
            </a:ext>
          </a:extLst>
        </p:cNvPr>
        <p:cNvGrpSpPr/>
        <p:nvPr/>
      </p:nvGrpSpPr>
      <p:grpSpPr>
        <a:xfrm>
          <a:off x="0" y="0"/>
          <a:ext cx="0" cy="0"/>
          <a:chOff x="0" y="0"/>
          <a:chExt cx="0" cy="0"/>
        </a:xfrm>
      </p:grpSpPr>
      <p:sp>
        <p:nvSpPr>
          <p:cNvPr id="2" name="Заголовок 1">
            <a:extLst>
              <a:ext uri="{FF2B5EF4-FFF2-40B4-BE49-F238E27FC236}">
                <a16:creationId xmlns:a16="http://schemas.microsoft.com/office/drawing/2014/main" id="{B4DC9221-CF0B-5FF8-BF15-8A949E7C02DC}"/>
              </a:ext>
            </a:extLst>
          </p:cNvPr>
          <p:cNvSpPr>
            <a:spLocks noGrp="1"/>
          </p:cNvSpPr>
          <p:nvPr>
            <p:ph type="title"/>
          </p:nvPr>
        </p:nvSpPr>
        <p:spPr>
          <a:xfrm>
            <a:off x="533400" y="0"/>
            <a:ext cx="8153400" cy="381000"/>
          </a:xfrm>
        </p:spPr>
        <p:txBody>
          <a:bodyPr>
            <a:scene3d>
              <a:camera prst="obliqueTopRight"/>
              <a:lightRig rig="threePt" dir="t"/>
            </a:scene3d>
          </a:bodyPr>
          <a:lstStyle/>
          <a:p>
            <a:pPr algn="ctr"/>
            <a:br>
              <a:rPr lang="ru-RU" sz="2400" b="1" dirty="0"/>
            </a:br>
            <a:br>
              <a:rPr lang="ru-RU" sz="2400" b="1" dirty="0"/>
            </a:br>
            <a:br>
              <a:rPr lang="ru-RU" sz="2400" b="1" dirty="0"/>
            </a:br>
            <a:br>
              <a:rPr lang="ru-RU" dirty="0"/>
            </a:br>
            <a:r>
              <a:rPr lang="ru-RU" sz="2800" b="1" dirty="0">
                <a:highlight>
                  <a:srgbClr val="C0C0C0"/>
                </a:highlight>
              </a:rPr>
              <a:t>Быть учителем – это работа или призвание!?</a:t>
            </a:r>
            <a:endParaRPr lang="ru-RU" sz="2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glow rad="139700">
                  <a:schemeClr val="accent3">
                    <a:satMod val="175000"/>
                    <a:alpha val="40000"/>
                  </a:schemeClr>
                </a:glow>
                <a:outerShdw blurRad="50800" algn="tl" rotWithShape="0">
                  <a:srgbClr val="000000"/>
                </a:outerShdw>
              </a:effectLst>
              <a:highlight>
                <a:srgbClr val="C0C0C0"/>
              </a:highlight>
              <a:latin typeface="Gabriola" pitchFamily="82" charset="0"/>
            </a:endParaRPr>
          </a:p>
        </p:txBody>
      </p:sp>
      <p:sp>
        <p:nvSpPr>
          <p:cNvPr id="3" name="Объект 2">
            <a:extLst>
              <a:ext uri="{FF2B5EF4-FFF2-40B4-BE49-F238E27FC236}">
                <a16:creationId xmlns:a16="http://schemas.microsoft.com/office/drawing/2014/main" id="{58FB0B74-BAE6-556E-C8E0-D36866D578DE}"/>
              </a:ext>
            </a:extLst>
          </p:cNvPr>
          <p:cNvSpPr>
            <a:spLocks noGrp="1"/>
          </p:cNvSpPr>
          <p:nvPr>
            <p:ph sz="half" idx="1"/>
          </p:nvPr>
        </p:nvSpPr>
        <p:spPr>
          <a:xfrm>
            <a:off x="-228600" y="838200"/>
            <a:ext cx="8915400" cy="6934200"/>
          </a:xfrm>
          <a:solidFill>
            <a:schemeClr val="tx1"/>
          </a:solidFill>
          <a:scene3d>
            <a:camera prst="perspectiveLeft"/>
            <a:lightRig rig="threePt" dir="t"/>
          </a:scene3d>
        </p:spPr>
        <p:txBody>
          <a:bodyPr/>
          <a:lstStyle/>
          <a:p>
            <a:r>
              <a:rPr lang="ru-RU" b="1" dirty="0"/>
              <a:t> </a:t>
            </a:r>
            <a:r>
              <a:rPr lang="ru-RU" sz="2200" b="1" dirty="0">
                <a:solidFill>
                  <a:schemeClr val="bg1"/>
                </a:solidFill>
              </a:rPr>
              <a:t>Учитель</a:t>
            </a:r>
            <a:r>
              <a:rPr lang="ru-RU" sz="2200" dirty="0">
                <a:solidFill>
                  <a:schemeClr val="bg1"/>
                </a:solidFill>
              </a:rPr>
              <a:t> - не просто профессия, а стиль жизни. </a:t>
            </a:r>
          </a:p>
          <a:p>
            <a:r>
              <a:rPr lang="ru-RU" sz="2200" dirty="0">
                <a:solidFill>
                  <a:schemeClr val="bg1"/>
                </a:solidFill>
              </a:rPr>
              <a:t>Учителя - земные люди, достигшие высокого уровня сознания и духовности.</a:t>
            </a:r>
          </a:p>
          <a:p>
            <a:r>
              <a:rPr lang="ru-RU" sz="2200" b="1" dirty="0">
                <a:solidFill>
                  <a:schemeClr val="bg1"/>
                </a:solidFill>
              </a:rPr>
              <a:t>      Учитель</a:t>
            </a:r>
            <a:r>
              <a:rPr lang="ru-RU" sz="2200" dirty="0">
                <a:solidFill>
                  <a:schemeClr val="bg1"/>
                </a:solidFill>
              </a:rPr>
              <a:t> - это специалист в области образования, преподаватель. Профессия учителя одна из самых уважаемых, почетных и ответственных профессий. Можно сказать, что учитель создает будущее страны, т.к. от его труда во многом зависит разносторонность развития знаний молодого поколения, его убеждения, мировоззрение, нравственные качества. Педагогическая деятельность требует особого призвания. Воспитанием и обучением могут заниматься люди со склонностью и любовью к этому делу. Учитель должен любить и передавать свои знания другим, увлекаться самим процессом обучения и воспитания человека. Успех педагогической деятельности во многом зависит от коммуникативных способностей учителя, от его умения наладить правильные взаимоотношения с детьми.</a:t>
            </a:r>
            <a:endParaRPr lang="ru-RU" sz="2200" dirty="0">
              <a:solidFill>
                <a:schemeClr val="bg1"/>
              </a:solidFill>
              <a:latin typeface="Bookman Old Style" pitchFamily="18" charset="0"/>
            </a:endParaRPr>
          </a:p>
        </p:txBody>
      </p:sp>
      <p:sp>
        <p:nvSpPr>
          <p:cNvPr id="7" name="Содержимое 6">
            <a:extLst>
              <a:ext uri="{FF2B5EF4-FFF2-40B4-BE49-F238E27FC236}">
                <a16:creationId xmlns:a16="http://schemas.microsoft.com/office/drawing/2014/main" id="{C0E87563-0D3E-85F6-69FC-FD6CD6F04064}"/>
              </a:ext>
            </a:extLst>
          </p:cNvPr>
          <p:cNvSpPr>
            <a:spLocks noGrp="1"/>
          </p:cNvSpPr>
          <p:nvPr>
            <p:ph sz="half" idx="2"/>
          </p:nvPr>
        </p:nvSpPr>
        <p:spPr>
          <a:xfrm>
            <a:off x="8153400" y="5562599"/>
            <a:ext cx="533400" cy="792325"/>
          </a:xfrm>
        </p:spPr>
        <p:txBody>
          <a:bodyPr/>
          <a:lstStyle/>
          <a:p>
            <a:endParaRPr lang="ru-RU" dirty="0"/>
          </a:p>
          <a:p>
            <a:endParaRPr lang="ru-RU" dirty="0"/>
          </a:p>
        </p:txBody>
      </p:sp>
    </p:spTree>
    <p:extLst>
      <p:ext uri="{BB962C8B-B14F-4D97-AF65-F5344CB8AC3E}">
        <p14:creationId xmlns:p14="http://schemas.microsoft.com/office/powerpoint/2010/main" val="4293110329"/>
      </p:ext>
    </p:extLst>
  </p:cSld>
  <p:clrMapOvr>
    <a:masterClrMapping/>
  </p:clrMapOvr>
  <mc:AlternateContent xmlns:mc="http://schemas.openxmlformats.org/markup-compatibility/2006">
    <mc:Choice xmlns:p14="http://schemas.microsoft.com/office/powerpoint/2010/main" Requires="p14">
      <p:transition spd="slow" p14:dur="800" advTm="12233">
        <p:circle/>
      </p:transition>
    </mc:Choice>
    <mc:Fallback>
      <p:transition spd="slow" advTm="12233">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2590800"/>
            <a:ext cx="7315200" cy="3505200"/>
          </a:xfrm>
        </p:spPr>
        <p:txBody>
          <a:bodyPr>
            <a:scene3d>
              <a:camera prst="perspectiveContrastingRightFacing"/>
              <a:lightRig rig="threePt" dir="t"/>
            </a:scene3d>
          </a:bodyPr>
          <a:lstStyle/>
          <a:p>
            <a:pPr algn="ctr"/>
            <a:r>
              <a:rPr lang="ru-RU" sz="2000" dirty="0">
                <a:solidFill>
                  <a:schemeClr val="bg1"/>
                </a:solidFill>
              </a:rPr>
              <a:t>Работа учителя предъявляет большие требования к его вниманию. Учитель работает со всем классом, и ему необходимо держать в поле зрения многих учеников. Он должен уметь замечать все изменения в их поведении. Таким образом, наблюдательность, распределение внимания, его переключаемость являются профессионально важными качествами учителя. Педагогическая деятельность требует от человека и определенных волевых качеств: выдержки, терпения, последовательности, настойчивости, самообладания. Он обязан контролировать свое поведение, управлять им. Очень важна в профессии учителя речь, которая должна отличаться выразительностью, эмоциональностью, убедительностью. Учитель должен уметь выражать свои мысли грамотно, ясно, просто, понятно для ребят.</a:t>
            </a:r>
            <a:endParaRPr lang="ru-RU" sz="2000" b="1" dirty="0">
              <a:ln w="17780" cmpd="sng">
                <a:solidFill>
                  <a:srgbClr val="FFFFFF"/>
                </a:solidFill>
                <a:prstDash val="solid"/>
                <a:miter lim="800000"/>
              </a:ln>
              <a:solidFill>
                <a:schemeClr val="bg1"/>
              </a:solidFill>
              <a:effectLst>
                <a:outerShdw blurRad="50800" algn="tl" rotWithShape="0">
                  <a:srgbClr val="000000"/>
                </a:outerShdw>
              </a:effectLst>
              <a:latin typeface="Mistral" pitchFamily="66" charset="0"/>
            </a:endParaRPr>
          </a:p>
        </p:txBody>
      </p:sp>
      <p:pic>
        <p:nvPicPr>
          <p:cNvPr id="4" name="Объект 3">
            <a:extLst>
              <a:ext uri="{FF2B5EF4-FFF2-40B4-BE49-F238E27FC236}">
                <a16:creationId xmlns:a16="http://schemas.microsoft.com/office/drawing/2014/main" id="{B6080CE9-0EE2-DA73-5C6A-A42217084BA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248400" y="2057400"/>
            <a:ext cx="2743200" cy="3733800"/>
          </a:xfrm>
        </p:spPr>
      </p:pic>
    </p:spTree>
    <p:extLst>
      <p:ext uri="{BB962C8B-B14F-4D97-AF65-F5344CB8AC3E}">
        <p14:creationId xmlns:p14="http://schemas.microsoft.com/office/powerpoint/2010/main" val="2447617537"/>
      </p:ext>
    </p:extLst>
  </p:cSld>
  <p:clrMapOvr>
    <a:masterClrMapping/>
  </p:clrMapOvr>
  <mc:AlternateContent xmlns:mc="http://schemas.openxmlformats.org/markup-compatibility/2006">
    <mc:Choice xmlns:p14="http://schemas.microsoft.com/office/powerpoint/2010/main" Requires="p14">
      <p:transition spd="slow" advTm="6205">
        <p14:flash/>
      </p:transition>
    </mc:Choice>
    <mc:Fallback>
      <p:transition spd="slow" advTm="6205">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8839200" cy="1066800"/>
          </a:xfrm>
        </p:spPr>
        <p:txBody>
          <a:bodyPr/>
          <a:lstStyle/>
          <a:p>
            <a:pPr algn="ctr"/>
            <a:br>
              <a:rPr lang="ru-RU" sz="4000" dirty="0">
                <a:solidFill>
                  <a:srgbClr val="FF0000"/>
                </a:solidFill>
              </a:rPr>
            </a:br>
            <a:br>
              <a:rPr lang="ru-RU" sz="4000" dirty="0">
                <a:solidFill>
                  <a:srgbClr val="FF0000"/>
                </a:solidFill>
              </a:rPr>
            </a:br>
            <a:br>
              <a:rPr lang="ru-RU" sz="4000" dirty="0">
                <a:solidFill>
                  <a:srgbClr val="FF0000"/>
                </a:solidFill>
              </a:rPr>
            </a:br>
            <a:br>
              <a:rPr lang="ru-RU" sz="4000" dirty="0">
                <a:solidFill>
                  <a:srgbClr val="FF0000"/>
                </a:solidFill>
              </a:rPr>
            </a:br>
            <a:endParaRPr lang="ru-RU" sz="4000" dirty="0">
              <a:solidFill>
                <a:srgbClr val="FF0000"/>
              </a:solidFill>
            </a:endParaRPr>
          </a:p>
        </p:txBody>
      </p:sp>
      <p:sp>
        <p:nvSpPr>
          <p:cNvPr id="3" name="Объект 2">
            <a:extLst>
              <a:ext uri="{FF2B5EF4-FFF2-40B4-BE49-F238E27FC236}">
                <a16:creationId xmlns:a16="http://schemas.microsoft.com/office/drawing/2014/main" id="{4E5B789C-693C-1920-CF09-868E49C66A33}"/>
              </a:ext>
            </a:extLst>
          </p:cNvPr>
          <p:cNvSpPr>
            <a:spLocks noGrp="1"/>
          </p:cNvSpPr>
          <p:nvPr>
            <p:ph sz="half" idx="2"/>
          </p:nvPr>
        </p:nvSpPr>
        <p:spPr>
          <a:xfrm>
            <a:off x="304800" y="1143000"/>
            <a:ext cx="8382000" cy="5211925"/>
          </a:xfrm>
        </p:spPr>
        <p:txBody>
          <a:bodyPr/>
          <a:lstStyle/>
          <a:p>
            <a:r>
              <a:rPr lang="ru-RU" sz="1800" dirty="0">
                <a:solidFill>
                  <a:schemeClr val="bg1"/>
                </a:solidFill>
              </a:rPr>
              <a:t>Приоритетом развития системы образования Краснодарского края остается формирование единого образовательного пространства. Тренды, наблюдаемые в образовательной сфере региона, охватывают несколько направлений, которые будут реализованы в ближайшие годы, формируя обновленную образовательную экосистему. </a:t>
            </a:r>
          </a:p>
          <a:p>
            <a:r>
              <a:rPr lang="ru-RU" sz="1800" dirty="0">
                <a:solidFill>
                  <a:schemeClr val="bg1"/>
                </a:solidFill>
              </a:rPr>
              <a:t>В Краснодарском крае продолжается реализация национальных проектов. Федеральный проект «Все лучшее детям» позволит реализовать следующие направления в крае:– оснащение кабинетов по основам безопасности и за щиты Родины и труда (технологии) в 425 школах к 1 сентября 2025 года;– увеличение охвата детей от 5 до 18 лет дополнительным образованием; – увеличение доли детей и молодежи от 7 до 30 лет, у которых выявлены выдающиеся способности. Актуальные векторы развития системы образования в Краснодарском крае в 2025–2026 учебном году Федеральный проект «Педагогики наставники» охватывает стратегически важное направление, включающее комплекс мер по поддержке педагогических кадров, повышению их квалификации и развитию системы наставничества в образовательных организациях. </a:t>
            </a:r>
          </a:p>
          <a:p>
            <a:endParaRPr lang="ru-RU" dirty="0">
              <a:solidFill>
                <a:schemeClr val="bg1"/>
              </a:solidFill>
            </a:endParaRPr>
          </a:p>
          <a:p>
            <a:endParaRPr lang="ru-RU" dirty="0"/>
          </a:p>
        </p:txBody>
      </p:sp>
      <p:sp>
        <p:nvSpPr>
          <p:cNvPr id="4" name="Объект 3">
            <a:extLst>
              <a:ext uri="{FF2B5EF4-FFF2-40B4-BE49-F238E27FC236}">
                <a16:creationId xmlns:a16="http://schemas.microsoft.com/office/drawing/2014/main" id="{507BFD65-045A-2EB9-0DA4-BD498197B63D}"/>
              </a:ext>
            </a:extLst>
          </p:cNvPr>
          <p:cNvSpPr>
            <a:spLocks noGrp="1"/>
          </p:cNvSpPr>
          <p:nvPr>
            <p:ph sz="half" idx="1"/>
          </p:nvPr>
        </p:nvSpPr>
        <p:spPr>
          <a:xfrm>
            <a:off x="609600" y="1"/>
            <a:ext cx="8458200" cy="1676399"/>
          </a:xfrm>
        </p:spPr>
        <p:txBody>
          <a:bodyPr/>
          <a:lstStyle/>
          <a:p>
            <a:pPr marL="0" indent="0" algn="ctr">
              <a:buNone/>
            </a:pPr>
            <a:r>
              <a:rPr lang="ru-RU" b="1" dirty="0">
                <a:solidFill>
                  <a:schemeClr val="bg1"/>
                </a:solidFill>
              </a:rPr>
              <a:t>Развитие школы и педагогики в </a:t>
            </a:r>
          </a:p>
          <a:p>
            <a:pPr marL="0" indent="0" algn="ctr">
              <a:buNone/>
            </a:pPr>
            <a:r>
              <a:rPr lang="ru-RU" b="1" dirty="0">
                <a:solidFill>
                  <a:schemeClr val="bg1"/>
                </a:solidFill>
              </a:rPr>
              <a:t>Краснодарском крае</a:t>
            </a:r>
            <a:r>
              <a:rPr lang="ru-RU" b="1" dirty="0"/>
              <a:t>.</a:t>
            </a:r>
            <a:endParaRPr lang="ru-RU" dirty="0"/>
          </a:p>
          <a:p>
            <a:endParaRPr lang="ru-RU" dirty="0"/>
          </a:p>
        </p:txBody>
      </p:sp>
    </p:spTree>
    <p:extLst>
      <p:ext uri="{BB962C8B-B14F-4D97-AF65-F5344CB8AC3E}">
        <p14:creationId xmlns:p14="http://schemas.microsoft.com/office/powerpoint/2010/main" val="2858151502"/>
      </p:ext>
    </p:extLst>
  </p:cSld>
  <p:clrMapOvr>
    <a:masterClrMapping/>
  </p:clrMapOvr>
  <p:transition spd="slow" advTm="9465">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28600"/>
            <a:ext cx="9144000" cy="533400"/>
          </a:xfrm>
        </p:spPr>
        <p:txBody>
          <a:bodyPr/>
          <a:lstStyle/>
          <a:p>
            <a:pPr algn="ctr"/>
            <a:br>
              <a:rPr lang="ru-RU" sz="4000" dirty="0">
                <a:solidFill>
                  <a:srgbClr val="FF0000"/>
                </a:solidFill>
                <a:latin typeface="Mistral" pitchFamily="66" charset="0"/>
              </a:rPr>
            </a:br>
            <a:r>
              <a:rPr lang="ru-RU" sz="4000" dirty="0">
                <a:solidFill>
                  <a:srgbClr val="FFFF00"/>
                </a:solidFill>
                <a:latin typeface="Mistral" pitchFamily="66" charset="0"/>
              </a:rPr>
              <a:t> </a:t>
            </a:r>
            <a:endParaRPr lang="ru-RU" sz="5400" dirty="0">
              <a:solidFill>
                <a:srgbClr val="FF0000"/>
              </a:solidFill>
            </a:endParaRPr>
          </a:p>
        </p:txBody>
      </p:sp>
      <p:pic>
        <p:nvPicPr>
          <p:cNvPr id="6" name="~PP3519.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cstate="print"/>
          <a:stretch>
            <a:fillRect/>
          </a:stretch>
        </p:blipFill>
        <p:spPr>
          <a:xfrm>
            <a:off x="8696325" y="6410325"/>
            <a:ext cx="304800" cy="304800"/>
          </a:xfrm>
          <a:prstGeom prst="rect">
            <a:avLst/>
          </a:prstGeom>
        </p:spPr>
      </p:pic>
      <p:sp>
        <p:nvSpPr>
          <p:cNvPr id="3" name="Объект 2">
            <a:extLst>
              <a:ext uri="{FF2B5EF4-FFF2-40B4-BE49-F238E27FC236}">
                <a16:creationId xmlns:a16="http://schemas.microsoft.com/office/drawing/2014/main" id="{D8FA574F-C49E-5970-8CC2-69E418C25B95}"/>
              </a:ext>
            </a:extLst>
          </p:cNvPr>
          <p:cNvSpPr>
            <a:spLocks noGrp="1"/>
          </p:cNvSpPr>
          <p:nvPr>
            <p:ph sz="half" idx="1"/>
          </p:nvPr>
        </p:nvSpPr>
        <p:spPr>
          <a:xfrm>
            <a:off x="304800" y="533401"/>
            <a:ext cx="8534400" cy="1143000"/>
          </a:xfrm>
        </p:spPr>
        <p:txBody>
          <a:bodyPr/>
          <a:lstStyle/>
          <a:p>
            <a:r>
              <a:rPr lang="ru-RU" sz="2400" dirty="0">
                <a:solidFill>
                  <a:schemeClr val="bg1"/>
                </a:solidFill>
              </a:rPr>
              <a:t>В 2025-2026 учебном году продолжится обеспечение деятельности советников директора по воспитанию и взаимодействию с детскими общественными объединениями. С 2026 года советники директора будут вести свою деятельность во всех школах края. Особое внимание будет уделено, участию педагогов в региональном этапе Всероссийской премии «Новая философия воспитания», которая объединит лучшие практики в сфере воспитательной работы. </a:t>
            </a:r>
          </a:p>
        </p:txBody>
      </p:sp>
      <p:pic>
        <p:nvPicPr>
          <p:cNvPr id="7" name="Объект 6">
            <a:extLst>
              <a:ext uri="{FF2B5EF4-FFF2-40B4-BE49-F238E27FC236}">
                <a16:creationId xmlns:a16="http://schemas.microsoft.com/office/drawing/2014/main" id="{25F73D55-5264-8F8A-3F7E-58B8924E2D65}"/>
              </a:ext>
            </a:extLst>
          </p:cNvPr>
          <p:cNvPicPr>
            <a:picLocks noGrp="1" noChangeAspect="1"/>
          </p:cNvPicPr>
          <p:nvPr>
            <p:ph sz="half" idx="2"/>
          </p:nvPr>
        </p:nvPicPr>
        <p:blipFill>
          <a:blip r:embed="rId5">
            <a:extLst>
              <a:ext uri="{28A0092B-C50C-407E-A947-70E740481C1C}">
                <a14:useLocalDpi xmlns:a14="http://schemas.microsoft.com/office/drawing/2010/main" val="0"/>
              </a:ext>
            </a:extLst>
          </a:blip>
          <a:stretch>
            <a:fillRect/>
          </a:stretch>
        </p:blipFill>
        <p:spPr>
          <a:xfrm>
            <a:off x="762000" y="4094162"/>
            <a:ext cx="3291417" cy="2468563"/>
          </a:xfrm>
        </p:spPr>
      </p:pic>
      <p:pic>
        <p:nvPicPr>
          <p:cNvPr id="9" name="Рисунок 8">
            <a:extLst>
              <a:ext uri="{FF2B5EF4-FFF2-40B4-BE49-F238E27FC236}">
                <a16:creationId xmlns:a16="http://schemas.microsoft.com/office/drawing/2014/main" id="{3DC26399-01DA-2438-5FBF-E84E24E2C9E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37902" y="4030645"/>
            <a:ext cx="3896498" cy="2474039"/>
          </a:xfrm>
          <a:prstGeom prst="rect">
            <a:avLst/>
          </a:prstGeom>
        </p:spPr>
      </p:pic>
    </p:spTree>
    <p:extLst>
      <p:ext uri="{BB962C8B-B14F-4D97-AF65-F5344CB8AC3E}">
        <p14:creationId xmlns:p14="http://schemas.microsoft.com/office/powerpoint/2010/main" val="3657049125"/>
      </p:ext>
    </p:extLst>
  </p:cSld>
  <p:clrMapOvr>
    <a:masterClrMapping/>
  </p:clrMapOvr>
  <p:transition advTm="816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89"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showWhenStopped="0">
                <p:cTn id="7" fill="hold" display="0">
                  <p:stCondLst>
                    <p:cond delay="indefinite"/>
                  </p:stCondLst>
                  <p:endCondLst>
                    <p:cond evt="onPrev" delay="0">
                      <p:tgtEl>
                        <p:sldTgt/>
                      </p:tgtEl>
                    </p:cond>
                    <p:cond evt="onStopAudio" delay="0">
                      <p:tgtEl>
                        <p:sldTgt/>
                      </p:tgtEl>
                    </p:cond>
                  </p:endCondLst>
                </p:cTn>
                <p:tgtEl>
                  <p:spTgt spid="6"/>
                </p:tgtEl>
              </p:cMediaNode>
            </p:audio>
          </p:childTnLst>
        </p:cTn>
      </p:par>
    </p:tnLst>
  </p:timing>
  <p:extLst>
    <p:ext uri="{E180D4A7-C9FB-4DFB-919C-405C955672EB}">
      <p14:showEvtLst xmlns:p14="http://schemas.microsoft.com/office/powerpoint/2010/main">
        <p14:playEvt time="4" objId="6"/>
        <p14:stopEvt time="5615" objId="6"/>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DD187853-2991-5EBC-CE93-4B63125FFAAA}"/>
              </a:ext>
            </a:extLst>
          </p:cNvPr>
          <p:cNvSpPr>
            <a:spLocks noGrp="1"/>
          </p:cNvSpPr>
          <p:nvPr>
            <p:ph sz="half" idx="1"/>
          </p:nvPr>
        </p:nvSpPr>
        <p:spPr>
          <a:xfrm>
            <a:off x="0" y="0"/>
            <a:ext cx="9220200" cy="6858000"/>
          </a:xfrm>
        </p:spPr>
        <p:txBody>
          <a:bodyPr/>
          <a:lstStyle/>
          <a:p>
            <a:pPr marL="0" indent="0">
              <a:buNone/>
            </a:pPr>
            <a:r>
              <a:rPr lang="ru-RU" sz="1200" dirty="0">
                <a:solidFill>
                  <a:schemeClr val="bg1"/>
                </a:solidFill>
              </a:rPr>
              <a:t>          В рамках региональной программы «Развитие образования» будет уделено особое внимание поощрению педагогов и обучающихся, показавших значимые достижения в системе образования. Безопасность учащихся остается приоритетным направлением работы. В новом учебном году особое внимание будет уделено: </a:t>
            </a:r>
          </a:p>
          <a:p>
            <a:r>
              <a:rPr lang="ru-RU" sz="1200" dirty="0">
                <a:solidFill>
                  <a:schemeClr val="bg1"/>
                </a:solidFill>
              </a:rPr>
              <a:t>-   проведению регулярных слетов, конкурсов и викторин по безопасности дорожного движения;</a:t>
            </a:r>
          </a:p>
          <a:p>
            <a:r>
              <a:rPr lang="ru-RU" sz="1200" dirty="0">
                <a:solidFill>
                  <a:schemeClr val="bg1"/>
                </a:solidFill>
              </a:rPr>
              <a:t>– организации всероссийских учений по антитеррористической защищенности; </a:t>
            </a:r>
          </a:p>
          <a:p>
            <a:r>
              <a:rPr lang="ru-RU" sz="1200" dirty="0">
                <a:solidFill>
                  <a:schemeClr val="bg1"/>
                </a:solidFill>
              </a:rPr>
              <a:t>– внедрению ГИС «Профилактика во всех образовательных организациях с 1 сентября 2025 года;</a:t>
            </a:r>
          </a:p>
          <a:p>
            <a:r>
              <a:rPr lang="ru-RU" sz="1200" dirty="0">
                <a:solidFill>
                  <a:schemeClr val="bg1"/>
                </a:solidFill>
              </a:rPr>
              <a:t>– совершенствованию взаимодействия с оперативными службами и антитеррористической комиссией края.</a:t>
            </a:r>
          </a:p>
          <a:p>
            <a:pPr marL="0" indent="0">
              <a:buNone/>
            </a:pPr>
            <a:r>
              <a:rPr lang="ru-RU" sz="1200" dirty="0">
                <a:solidFill>
                  <a:schemeClr val="bg1"/>
                </a:solidFill>
              </a:rPr>
              <a:t>              Эти меры направлены на создание комфортной и безопасной среды для обучения и воспитания детей. Реализация государственной программы Краснодарского края «Дети Кубани» направлена на создание благо приятных условий для развития и воспитания подрастающего поколения. </a:t>
            </a:r>
          </a:p>
          <a:p>
            <a:pPr marL="0" indent="0">
              <a:buNone/>
            </a:pPr>
            <a:r>
              <a:rPr lang="ru-RU" sz="1200" dirty="0">
                <a:solidFill>
                  <a:schemeClr val="bg1"/>
                </a:solidFill>
              </a:rPr>
              <a:t>               Программа включает меры по поддержке талантливых детей, детей с ОВЗ и тех, кто оказался в трудной жизненной ситуации. Продолжит развиваться, обеспечивая беспрепятственный доступ к образованию для детей с ограниченными возможностями здоровья, программа «Доступная среда» . Особое внимание будет уделено оснащению школ специальным оборудованием и подготовке педагогов к работе в инклюзивной среде. </a:t>
            </a:r>
          </a:p>
          <a:p>
            <a:pPr marL="0" indent="0">
              <a:buNone/>
            </a:pPr>
            <a:r>
              <a:rPr lang="ru-RU" sz="1200" dirty="0">
                <a:solidFill>
                  <a:schemeClr val="bg1"/>
                </a:solidFill>
              </a:rPr>
              <a:t>      Важных изменений коснется и содержание общего образования. С 1 сентября 2025 года вводятся новые программы по истории для 5–7 классов. С нового учебного года учебный предмет «История» будет включать в себя учебные кур 12 № 3 (79). 2025 г «История России», «Все общая история» и «История нашего края». Отметим, что Краснодарский край в числе 32 регионов страны в течение 2024 года занимался разработкой регионального учеб ника истории. В настоящее время подготовленные мате риалы находятся на экспертизе, по завершении которой будут внедрены в образовательный процесс. С 1 сентября 2025 г. в крае будет осуществляться апробация нового учебного пред мета «Духовно-нравственная культура России» в 20 школах городов Армавира, Новороссийска, Сочи, Каневского, Кущевского, Павловского и Тимашевского районов. Задача предмета – воспитание созидательных ценностей через примеры жизни выдающихся личностей. Особое внимание должно быть уделено обеспечению достижения показателей комплексного плана по повышению качества математического и естественно-научно го образования на период до 2030 года. Федеральный проект «Профессионалитет» получит дальнейшее развитие с </a:t>
            </a:r>
            <a:r>
              <a:rPr lang="ru-RU" sz="1200" dirty="0" err="1">
                <a:solidFill>
                  <a:schemeClr val="bg1"/>
                </a:solidFill>
              </a:rPr>
              <a:t>ак</a:t>
            </a:r>
            <a:r>
              <a:rPr lang="ru-RU" sz="1200" dirty="0">
                <a:solidFill>
                  <a:schemeClr val="bg1"/>
                </a:solidFill>
              </a:rPr>
              <a:t> центом на увеличение доли обучающихся 6–11 классов, охваченных профориентационными мероприятиями. Продолжится развитие сети актуальных направлений профильных классов («Инженерные классы 2.0», «Меди цинские классы 2.0», «</a:t>
            </a:r>
            <a:r>
              <a:rPr lang="ru-RU" sz="1200" dirty="0" err="1">
                <a:solidFill>
                  <a:schemeClr val="bg1"/>
                </a:solidFill>
              </a:rPr>
              <a:t>Агроклассы</a:t>
            </a:r>
            <a:r>
              <a:rPr lang="ru-RU" sz="1200" dirty="0">
                <a:solidFill>
                  <a:schemeClr val="bg1"/>
                </a:solidFill>
              </a:rPr>
              <a:t> 2.0», «Педагогические классы» и др.), внедрение единой модели профориентации, включающей экскурсии на предприятия, встречи с профессионалами, профессиональные пробы. Будут реализованы проекты профильного и предпрофильного образования . Эти инициативы («Траектория успеха», «Инженерные классы 2.0», «Медицинские классы 2.0», «</a:t>
            </a:r>
            <a:r>
              <a:rPr lang="ru-RU" sz="1200" dirty="0" err="1">
                <a:solidFill>
                  <a:schemeClr val="bg1"/>
                </a:solidFill>
              </a:rPr>
              <a:t>Агроклассы</a:t>
            </a:r>
            <a:r>
              <a:rPr lang="ru-RU" sz="1200" dirty="0">
                <a:solidFill>
                  <a:schemeClr val="bg1"/>
                </a:solidFill>
              </a:rPr>
              <a:t> 2.0», «Туризм и сервис», педагогические классы) направлены на под готовку специалистов, соответствующих требованиям растущей экономики и различных секторов. В 2024/25 учебном году в 918 школах всех муниципальных образований Краснодарского края действуют 3168 профильных классов (групп). Количество старшеклассников (10–11 классы), охваченных профильным обучением, насчитывает около 53 тыс. человек. </a:t>
            </a:r>
          </a:p>
          <a:p>
            <a:endParaRPr lang="ru-RU" dirty="0"/>
          </a:p>
        </p:txBody>
      </p:sp>
      <p:sp>
        <p:nvSpPr>
          <p:cNvPr id="2" name="Заголовок 1">
            <a:extLst>
              <a:ext uri="{FF2B5EF4-FFF2-40B4-BE49-F238E27FC236}">
                <a16:creationId xmlns:a16="http://schemas.microsoft.com/office/drawing/2014/main" id="{8632C0B0-E85C-A05E-8027-CBE9E26CB0AC}"/>
              </a:ext>
            </a:extLst>
          </p:cNvPr>
          <p:cNvSpPr>
            <a:spLocks noGrp="1"/>
          </p:cNvSpPr>
          <p:nvPr>
            <p:ph type="title"/>
          </p:nvPr>
        </p:nvSpPr>
        <p:spPr>
          <a:xfrm>
            <a:off x="457200" y="704088"/>
            <a:ext cx="8229600" cy="779824"/>
          </a:xfrm>
        </p:spPr>
        <p:txBody>
          <a:bodyPr/>
          <a:lstStyle/>
          <a:p>
            <a:pPr algn="ctr"/>
            <a:r>
              <a:rPr lang="ru-RU" sz="3600" dirty="0">
                <a:solidFill>
                  <a:srgbClr val="FFFF00"/>
                </a:solidFill>
                <a:latin typeface="Mistral" pitchFamily="66" charset="0"/>
              </a:rPr>
              <a:t> </a:t>
            </a:r>
            <a:endParaRPr lang="ru-RU" dirty="0"/>
          </a:p>
        </p:txBody>
      </p:sp>
    </p:spTree>
    <p:extLst>
      <p:ext uri="{BB962C8B-B14F-4D97-AF65-F5344CB8AC3E}">
        <p14:creationId xmlns:p14="http://schemas.microsoft.com/office/powerpoint/2010/main" val="1292574236"/>
      </p:ext>
    </p:extLst>
  </p:cSld>
  <p:clrMapOvr>
    <a:masterClrMapping/>
  </p:clrMapOvr>
  <mc:AlternateContent xmlns:mc="http://schemas.openxmlformats.org/markup-compatibility/2006">
    <mc:Choice xmlns:p14="http://schemas.microsoft.com/office/powerpoint/2010/main" Requires="p14">
      <p:transition p14:dur="100" advTm="6562">
        <p:cut/>
      </p:transition>
    </mc:Choice>
    <mc:Fallback>
      <p:transition advTm="6562">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D0F6FA-3DBA-AEC8-33E0-066808E4AB92}"/>
              </a:ext>
            </a:extLst>
          </p:cNvPr>
          <p:cNvSpPr>
            <a:spLocks noGrp="1"/>
          </p:cNvSpPr>
          <p:nvPr>
            <p:ph type="title"/>
          </p:nvPr>
        </p:nvSpPr>
        <p:spPr/>
        <p:txBody>
          <a:bodyPr/>
          <a:lstStyle/>
          <a:p>
            <a:r>
              <a:rPr lang="ru-RU" sz="3600" dirty="0">
                <a:solidFill>
                  <a:srgbClr val="FFFF00"/>
                </a:solidFill>
                <a:latin typeface="Mistral" pitchFamily="66" charset="0"/>
              </a:rPr>
              <a:t>       </a:t>
            </a:r>
            <a:endParaRPr lang="ru-RU" dirty="0"/>
          </a:p>
        </p:txBody>
      </p:sp>
      <p:sp>
        <p:nvSpPr>
          <p:cNvPr id="3" name="Объект 2">
            <a:extLst>
              <a:ext uri="{FF2B5EF4-FFF2-40B4-BE49-F238E27FC236}">
                <a16:creationId xmlns:a16="http://schemas.microsoft.com/office/drawing/2014/main" id="{0F16FF3B-0544-1BFE-390F-32871C5F3E90}"/>
              </a:ext>
            </a:extLst>
          </p:cNvPr>
          <p:cNvSpPr>
            <a:spLocks noGrp="1"/>
          </p:cNvSpPr>
          <p:nvPr>
            <p:ph sz="half" idx="2"/>
          </p:nvPr>
        </p:nvSpPr>
        <p:spPr>
          <a:xfrm>
            <a:off x="-228600" y="1295400"/>
            <a:ext cx="9372600" cy="5562600"/>
          </a:xfrm>
        </p:spPr>
        <p:txBody>
          <a:bodyPr/>
          <a:lstStyle/>
          <a:p>
            <a:r>
              <a:rPr lang="ru-RU" sz="2000" dirty="0">
                <a:solidFill>
                  <a:schemeClr val="bg1"/>
                </a:solidFill>
              </a:rPr>
              <a:t>– классы с углубленным изучением физики «Инженерная траектория» появятся в 72 школах региона для почти 2 тысяч семиклассников;</a:t>
            </a:r>
          </a:p>
          <a:p>
            <a:r>
              <a:rPr lang="ru-RU" sz="2000" dirty="0">
                <a:solidFill>
                  <a:schemeClr val="bg1"/>
                </a:solidFill>
              </a:rPr>
              <a:t>– классы «Медицинская траектория» планируются в 61 школе, углубленно изучать биологию будут 1,6 тысячи школьников;</a:t>
            </a:r>
          </a:p>
          <a:p>
            <a:r>
              <a:rPr lang="ru-RU" sz="2000" dirty="0">
                <a:solidFill>
                  <a:schemeClr val="bg1"/>
                </a:solidFill>
              </a:rPr>
              <a:t>– предпрофильные классы с углубленным изучением биологии «</a:t>
            </a:r>
            <a:r>
              <a:rPr lang="ru-RU" sz="2000" dirty="0" err="1">
                <a:solidFill>
                  <a:schemeClr val="bg1"/>
                </a:solidFill>
              </a:rPr>
              <a:t>Агротраектория</a:t>
            </a:r>
            <a:r>
              <a:rPr lang="ru-RU" sz="2000" dirty="0">
                <a:solidFill>
                  <a:schemeClr val="bg1"/>
                </a:solidFill>
              </a:rPr>
              <a:t>» откроются в 67 школах регио на, в них будут заниматься 2,1 тысячи ребят;</a:t>
            </a:r>
          </a:p>
          <a:p>
            <a:r>
              <a:rPr lang="ru-RU" sz="2000" dirty="0">
                <a:solidFill>
                  <a:schemeClr val="bg1"/>
                </a:solidFill>
              </a:rPr>
              <a:t>– изучать информатику в классах «IT-траектория» начнут порядка 2 тысяч учащихся из 64 школ края;</a:t>
            </a:r>
          </a:p>
          <a:p>
            <a:r>
              <a:rPr lang="ru-RU" sz="2000" dirty="0">
                <a:solidFill>
                  <a:schemeClr val="bg1"/>
                </a:solidFill>
              </a:rPr>
              <a:t>– классы «Педагогическая траектория» с углубленным изучением отдельных предметов и основ педагогики по явятся в 61 школе для 1,7 тысячи семиклассников.                             </a:t>
            </a:r>
          </a:p>
          <a:p>
            <a:pPr marL="0" indent="0" algn="ctr">
              <a:buNone/>
            </a:pPr>
            <a:r>
              <a:rPr lang="ru-RU" sz="1800" dirty="0">
                <a:solidFill>
                  <a:srgbClr val="33CCFF"/>
                </a:solidFill>
              </a:rPr>
              <a:t>Основная цель предпрофильных классов  подготовка обучающихся к осмысленному выбору будущей профессии, востребованной на современном рынке труда. Заблаговременное введение в профессию позволит    школьникам осознанно сделать свой выбор.</a:t>
            </a:r>
          </a:p>
          <a:p>
            <a:endParaRPr lang="ru-RU" dirty="0"/>
          </a:p>
        </p:txBody>
      </p:sp>
      <p:sp>
        <p:nvSpPr>
          <p:cNvPr id="4" name="Объект 3">
            <a:extLst>
              <a:ext uri="{FF2B5EF4-FFF2-40B4-BE49-F238E27FC236}">
                <a16:creationId xmlns:a16="http://schemas.microsoft.com/office/drawing/2014/main" id="{A142CB86-6BD6-BB98-8E53-D88594E2B170}"/>
              </a:ext>
            </a:extLst>
          </p:cNvPr>
          <p:cNvSpPr>
            <a:spLocks noGrp="1"/>
          </p:cNvSpPr>
          <p:nvPr>
            <p:ph sz="half" idx="1"/>
          </p:nvPr>
        </p:nvSpPr>
        <p:spPr>
          <a:xfrm>
            <a:off x="457200" y="1"/>
            <a:ext cx="8458200" cy="1295399"/>
          </a:xfrm>
        </p:spPr>
        <p:txBody>
          <a:bodyPr/>
          <a:lstStyle/>
          <a:p>
            <a:r>
              <a:rPr lang="ru-RU" dirty="0">
                <a:solidFill>
                  <a:schemeClr val="bg1"/>
                </a:solidFill>
              </a:rPr>
              <a:t>Почти 9,5 тысяч кубанских семиклассников получат возможность углубленно изучать учебные предметы в предпрофильных классах:</a:t>
            </a:r>
          </a:p>
        </p:txBody>
      </p:sp>
    </p:spTree>
    <p:extLst>
      <p:ext uri="{BB962C8B-B14F-4D97-AF65-F5344CB8AC3E}">
        <p14:creationId xmlns:p14="http://schemas.microsoft.com/office/powerpoint/2010/main" val="2390383010"/>
      </p:ext>
    </p:extLst>
  </p:cSld>
  <p:clrMapOvr>
    <a:masterClrMapping/>
  </p:clrMapOvr>
  <mc:AlternateContent xmlns:mc="http://schemas.openxmlformats.org/markup-compatibility/2006">
    <mc:Choice xmlns:p14="http://schemas.microsoft.com/office/powerpoint/2010/main" Requires="p14">
      <p:transition spd="slow" p14:dur="3400" advTm="7115">
        <p14:reveal/>
      </p:transition>
    </mc:Choice>
    <mc:Fallback>
      <p:transition spd="slow" advTm="7115">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одержимое 6"/>
          <p:cNvSpPr>
            <a:spLocks noGrp="1"/>
          </p:cNvSpPr>
          <p:nvPr>
            <p:ph sz="half" idx="2"/>
          </p:nvPr>
        </p:nvSpPr>
        <p:spPr/>
        <p:txBody>
          <a:bodyPr/>
          <a:lstStyle/>
          <a:p>
            <a:endParaRPr lang="ru-RU" dirty="0"/>
          </a:p>
          <a:p>
            <a:endParaRPr lang="ru-RU" dirty="0"/>
          </a:p>
        </p:txBody>
      </p:sp>
      <p:sp>
        <p:nvSpPr>
          <p:cNvPr id="3" name="Объект 2">
            <a:extLst>
              <a:ext uri="{FF2B5EF4-FFF2-40B4-BE49-F238E27FC236}">
                <a16:creationId xmlns:a16="http://schemas.microsoft.com/office/drawing/2014/main" id="{DD7EB04F-D19A-8F0D-F126-51590355DB87}"/>
              </a:ext>
            </a:extLst>
          </p:cNvPr>
          <p:cNvSpPr>
            <a:spLocks noGrp="1"/>
          </p:cNvSpPr>
          <p:nvPr>
            <p:ph sz="half" idx="1"/>
          </p:nvPr>
        </p:nvSpPr>
        <p:spPr>
          <a:xfrm>
            <a:off x="3352800" y="304800"/>
            <a:ext cx="6019800" cy="6477000"/>
          </a:xfrm>
        </p:spPr>
        <p:txBody>
          <a:bodyPr/>
          <a:lstStyle/>
          <a:p>
            <a:pPr marL="0" indent="0">
              <a:buNone/>
            </a:pPr>
            <a:r>
              <a:rPr lang="ru-RU" sz="2000" dirty="0">
                <a:solidFill>
                  <a:schemeClr val="bg1"/>
                </a:solidFill>
              </a:rPr>
              <a:t>     Педагогические классы в Краснодарском крае создаются для подготовки будущих учителей и воспитателей во взаимодействии с ФГБОУ ВО «Армавирский государственный педагогический университет». На текущий момент программы по психолого-педагогическим направленностям реализуются в 394 общеобразовательных организациях, в которых открыты 1720 классов с охватом 10 692 обучающихся. Проект предоставляет возможность учащимся погрузиться в педагогическую сферу еще на этапе школьного обучения. Они активно участвуют в педагогической практике, волонтерских движениях и создании образовательных проектов. В рамках программы предполагается изучение основ психологии, педагогики, а также методов работы с детьми, что формирует у будущих педагогов понимание своей профессии и ее значимости для общества. </a:t>
            </a:r>
          </a:p>
        </p:txBody>
      </p:sp>
      <p:pic>
        <p:nvPicPr>
          <p:cNvPr id="6" name="Рисунок 5">
            <a:extLst>
              <a:ext uri="{FF2B5EF4-FFF2-40B4-BE49-F238E27FC236}">
                <a16:creationId xmlns:a16="http://schemas.microsoft.com/office/drawing/2014/main" id="{9C96FB0D-67B1-3B50-1142-30F6760A4E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 y="1219200"/>
            <a:ext cx="2822245" cy="3771899"/>
          </a:xfrm>
          <a:prstGeom prst="rect">
            <a:avLst/>
          </a:prstGeom>
        </p:spPr>
      </p:pic>
    </p:spTree>
    <p:extLst>
      <p:ext uri="{BB962C8B-B14F-4D97-AF65-F5344CB8AC3E}">
        <p14:creationId xmlns:p14="http://schemas.microsoft.com/office/powerpoint/2010/main" val="2510702078"/>
      </p:ext>
    </p:extLst>
  </p:cSld>
  <p:clrMapOvr>
    <a:masterClrMapping/>
  </p:clrMapOvr>
  <mc:AlternateContent xmlns:mc="http://schemas.openxmlformats.org/markup-compatibility/2006">
    <mc:Choice xmlns:p14="http://schemas.microsoft.com/office/powerpoint/2010/main" Requires="p14">
      <p:transition spd="slow" p14:dur="4400" advTm="7047">
        <p14:honeycomb/>
      </p:transition>
    </mc:Choice>
    <mc:Fallback>
      <p:transition spd="slow" advTm="7047">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Объект 5">
            <a:extLst>
              <a:ext uri="{FF2B5EF4-FFF2-40B4-BE49-F238E27FC236}">
                <a16:creationId xmlns:a16="http://schemas.microsoft.com/office/drawing/2014/main" id="{DFF5E525-B222-A3E6-0F51-CB82E52072B2}"/>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572000" y="1066799"/>
            <a:ext cx="4419600" cy="5288125"/>
          </a:xfrm>
        </p:spPr>
      </p:pic>
      <p:sp>
        <p:nvSpPr>
          <p:cNvPr id="4" name="Объект 3">
            <a:extLst>
              <a:ext uri="{FF2B5EF4-FFF2-40B4-BE49-F238E27FC236}">
                <a16:creationId xmlns:a16="http://schemas.microsoft.com/office/drawing/2014/main" id="{053E2D42-9349-8332-157B-1FDE127FB560}"/>
              </a:ext>
            </a:extLst>
          </p:cNvPr>
          <p:cNvSpPr>
            <a:spLocks noGrp="1"/>
          </p:cNvSpPr>
          <p:nvPr>
            <p:ph sz="half" idx="1"/>
          </p:nvPr>
        </p:nvSpPr>
        <p:spPr>
          <a:xfrm>
            <a:off x="-152400" y="685800"/>
            <a:ext cx="4648200" cy="5669125"/>
          </a:xfrm>
        </p:spPr>
        <p:txBody>
          <a:bodyPr/>
          <a:lstStyle/>
          <a:p>
            <a:r>
              <a:rPr lang="ru-RU" sz="2000" dirty="0">
                <a:solidFill>
                  <a:schemeClr val="bg1"/>
                </a:solidFill>
              </a:rPr>
              <a:t>Во всех школах края появятся обновленные пространства с учетом новых образовательных трендов – это экспозиции: государственные символы, общество «Знание», «Движение первых», «Лица Героев». Значительное внимание будет уделено созданию комфортной и мотивирую щей образовательной среды, развитию школьных музеев и тематических зон. Продолжится реализация флагманского системообразующего проекта в укреплении школьного образования для создания единых условий реализации образовательных программ «Школа Минпросвещения России». </a:t>
            </a:r>
          </a:p>
          <a:p>
            <a:endParaRPr lang="ru-RU"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3651">
        <p15:prstTrans prst="prestige"/>
      </p:transition>
    </mc:Choice>
    <mc:Fallback>
      <p:transition spd="slow" advTm="3651">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Box 2">
            <a:extLst>
              <a:ext uri="{FF2B5EF4-FFF2-40B4-BE49-F238E27FC236}">
                <a16:creationId xmlns:a16="http://schemas.microsoft.com/office/drawing/2014/main" id="{B306BF00-9640-4C3B-8F8C-D3D091503E13}"/>
              </a:ext>
            </a:extLst>
          </p:cNvPr>
          <p:cNvSpPr txBox="1">
            <a:spLocks noChangeArrowheads="1"/>
          </p:cNvSpPr>
          <p:nvPr/>
        </p:nvSpPr>
        <p:spPr bwMode="auto">
          <a:xfrm>
            <a:off x="0" y="1981200"/>
            <a:ext cx="891540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scene3d>
              <a:camera prst="orthographicFront"/>
              <a:lightRig rig="flat" dir="tl"/>
            </a:scene3d>
            <a:sp3d contourW="19050" prstMaterial="clear">
              <a:bevelT w="50800" h="50800"/>
              <a:contourClr>
                <a:schemeClr val="accent5">
                  <a:tint val="70000"/>
                  <a:satMod val="180000"/>
                  <a:alpha val="70000"/>
                </a:schemeClr>
              </a:contourClr>
            </a:sp3d>
          </a:bodyPr>
          <a:lstStyle>
            <a:lvl1pPr eaLnBrk="0" hangingPunct="0">
              <a:defRPr sz="4400">
                <a:solidFill>
                  <a:schemeClr val="tx1"/>
                </a:solidFill>
                <a:latin typeface="Arial" panose="020B0604020202020204" pitchFamily="34" charset="0"/>
              </a:defRPr>
            </a:lvl1pPr>
            <a:lvl2pPr marL="742950" indent="-285750" eaLnBrk="0" hangingPunct="0">
              <a:defRPr sz="4400">
                <a:solidFill>
                  <a:schemeClr val="tx1"/>
                </a:solidFill>
                <a:latin typeface="Arial" panose="020B0604020202020204" pitchFamily="34" charset="0"/>
              </a:defRPr>
            </a:lvl2pPr>
            <a:lvl3pPr marL="1143000" indent="-228600" eaLnBrk="0" hangingPunct="0">
              <a:defRPr sz="4400">
                <a:solidFill>
                  <a:schemeClr val="tx1"/>
                </a:solidFill>
                <a:latin typeface="Arial" panose="020B0604020202020204" pitchFamily="34" charset="0"/>
              </a:defRPr>
            </a:lvl3pPr>
            <a:lvl4pPr marL="1600200" indent="-228600" eaLnBrk="0" hangingPunct="0">
              <a:defRPr sz="4400">
                <a:solidFill>
                  <a:schemeClr val="tx1"/>
                </a:solidFill>
                <a:latin typeface="Arial" panose="020B0604020202020204" pitchFamily="34" charset="0"/>
              </a:defRPr>
            </a:lvl4pPr>
            <a:lvl5pPr marL="2057400" indent="-228600" eaLnBrk="0" hangingPunct="0">
              <a:defRPr sz="4400">
                <a:solidFill>
                  <a:schemeClr val="tx1"/>
                </a:solidFill>
                <a:latin typeface="Arial" panose="020B0604020202020204" pitchFamily="34" charset="0"/>
              </a:defRPr>
            </a:lvl5pPr>
            <a:lvl6pPr marL="2514600" indent="-228600" eaLnBrk="0" fontAlgn="base" hangingPunct="0">
              <a:spcBef>
                <a:spcPct val="0"/>
              </a:spcBef>
              <a:spcAft>
                <a:spcPct val="0"/>
              </a:spcAft>
              <a:defRPr sz="4400">
                <a:solidFill>
                  <a:schemeClr val="tx1"/>
                </a:solidFill>
                <a:latin typeface="Arial" panose="020B0604020202020204" pitchFamily="34" charset="0"/>
              </a:defRPr>
            </a:lvl6pPr>
            <a:lvl7pPr marL="2971800" indent="-228600" eaLnBrk="0" fontAlgn="base" hangingPunct="0">
              <a:spcBef>
                <a:spcPct val="0"/>
              </a:spcBef>
              <a:spcAft>
                <a:spcPct val="0"/>
              </a:spcAft>
              <a:defRPr sz="4400">
                <a:solidFill>
                  <a:schemeClr val="tx1"/>
                </a:solidFill>
                <a:latin typeface="Arial" panose="020B0604020202020204" pitchFamily="34" charset="0"/>
              </a:defRPr>
            </a:lvl7pPr>
            <a:lvl8pPr marL="3429000" indent="-228600" eaLnBrk="0" fontAlgn="base" hangingPunct="0">
              <a:spcBef>
                <a:spcPct val="0"/>
              </a:spcBef>
              <a:spcAft>
                <a:spcPct val="0"/>
              </a:spcAft>
              <a:defRPr sz="4400">
                <a:solidFill>
                  <a:schemeClr val="tx1"/>
                </a:solidFill>
                <a:latin typeface="Arial" panose="020B0604020202020204" pitchFamily="34" charset="0"/>
              </a:defRPr>
            </a:lvl8pPr>
            <a:lvl9pPr marL="3886200" indent="-228600" eaLnBrk="0" fontAlgn="base" hangingPunct="0">
              <a:spcBef>
                <a:spcPct val="0"/>
              </a:spcBef>
              <a:spcAft>
                <a:spcPct val="0"/>
              </a:spcAft>
              <a:defRPr sz="4400">
                <a:solidFill>
                  <a:schemeClr val="tx1"/>
                </a:solidFill>
                <a:latin typeface="Arial" panose="020B0604020202020204" pitchFamily="34" charset="0"/>
              </a:defRPr>
            </a:lvl9pPr>
          </a:lstStyle>
          <a:p>
            <a:pPr algn="ctr"/>
            <a:endParaRPr lang="ru-RU" sz="2000" dirty="0">
              <a:solidFill>
                <a:schemeClr val="bg1"/>
              </a:solidFill>
            </a:endParaRPr>
          </a:p>
          <a:p>
            <a:pPr algn="ctr"/>
            <a:endParaRPr lang="ru-RU" sz="2000" dirty="0">
              <a:solidFill>
                <a:schemeClr val="bg1"/>
              </a:solidFill>
            </a:endParaRPr>
          </a:p>
          <a:p>
            <a:pPr algn="ctr"/>
            <a:r>
              <a:rPr lang="ru-RU" sz="2000" dirty="0">
                <a:solidFill>
                  <a:schemeClr val="bg1"/>
                </a:solidFill>
              </a:rPr>
              <a:t>Таким образом, проектный подход, являясь базовым методологическим механизмом развития системы образования, остается недостаточно разработанным феноменом, требующим теоретического изучения и обобщения эффективного опыта реализации на всех уровнях образовательной системы.</a:t>
            </a:r>
          </a:p>
        </p:txBody>
      </p:sp>
      <p:pic>
        <p:nvPicPr>
          <p:cNvPr id="5" name="Рисунок 4">
            <a:extLst>
              <a:ext uri="{FF2B5EF4-FFF2-40B4-BE49-F238E27FC236}">
                <a16:creationId xmlns:a16="http://schemas.microsoft.com/office/drawing/2014/main" id="{E37AA69D-5A1D-C438-000B-4E7E06D85D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 y="-76200"/>
            <a:ext cx="9067800" cy="2743200"/>
          </a:xfrm>
          <a:prstGeom prst="rect">
            <a:avLst/>
          </a:prstGeom>
        </p:spPr>
      </p:pic>
      <p:pic>
        <p:nvPicPr>
          <p:cNvPr id="9" name="Рисунок 8">
            <a:extLst>
              <a:ext uri="{FF2B5EF4-FFF2-40B4-BE49-F238E27FC236}">
                <a16:creationId xmlns:a16="http://schemas.microsoft.com/office/drawing/2014/main" id="{8000650F-6506-C6AD-801A-60340714FA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0700" y="4227969"/>
            <a:ext cx="5562600" cy="263189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1600" advTm="15364">
        <p:blinds dir="vert"/>
      </p:transition>
    </mc:Choice>
    <mc:Fallback>
      <p:transition spd="slow" advTm="15364">
        <p:blinds dir="vert"/>
      </p:transition>
    </mc:Fallback>
  </mc:AlternateContent>
  <p:extLst>
    <p:ext uri="{E180D4A7-C9FB-4DFB-919C-405C955672EB}">
      <p14:showEvtLst xmlns:p14="http://schemas.microsoft.com/office/powerpoint/2010/main">
        <p14:playEvt time="2" objId="4"/>
        <p14:playEvt time="2425" objId="2"/>
        <p14:stopEvt time="8533" objId="4"/>
        <p14:stopEvt time="15364" objId="2"/>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31E1F4-71DF-FC36-0F72-7EF2FEFA4D5A}"/>
            </a:ext>
          </a:extLst>
        </p:cNvPr>
        <p:cNvGrpSpPr/>
        <p:nvPr/>
      </p:nvGrpSpPr>
      <p:grpSpPr>
        <a:xfrm>
          <a:off x="0" y="0"/>
          <a:ext cx="0" cy="0"/>
          <a:chOff x="0" y="0"/>
          <a:chExt cx="0" cy="0"/>
        </a:xfrm>
      </p:grpSpPr>
      <p:sp>
        <p:nvSpPr>
          <p:cNvPr id="4" name="Объект 3">
            <a:extLst>
              <a:ext uri="{FF2B5EF4-FFF2-40B4-BE49-F238E27FC236}">
                <a16:creationId xmlns:a16="http://schemas.microsoft.com/office/drawing/2014/main" id="{8406188E-2AC8-22F3-2F17-C416F4E162BC}"/>
              </a:ext>
            </a:extLst>
          </p:cNvPr>
          <p:cNvSpPr>
            <a:spLocks noGrp="1"/>
          </p:cNvSpPr>
          <p:nvPr>
            <p:ph sz="half" idx="1"/>
          </p:nvPr>
        </p:nvSpPr>
        <p:spPr>
          <a:xfrm>
            <a:off x="-152400" y="-76200"/>
            <a:ext cx="5029200" cy="6781800"/>
          </a:xfrm>
        </p:spPr>
        <p:txBody>
          <a:bodyPr/>
          <a:lstStyle/>
          <a:p>
            <a:pPr marL="0" indent="0">
              <a:buNone/>
            </a:pPr>
            <a:r>
              <a:rPr lang="ru-RU" sz="1800" dirty="0">
                <a:solidFill>
                  <a:schemeClr val="bg1"/>
                </a:solidFill>
              </a:rPr>
              <a:t>               Список литературы:</a:t>
            </a:r>
          </a:p>
          <a:p>
            <a:r>
              <a:rPr lang="ru-RU" sz="1800" dirty="0">
                <a:solidFill>
                  <a:schemeClr val="bg1"/>
                </a:solidFill>
              </a:rPr>
              <a:t>1. Гайдук Т.А. Проектное управление как основа трансформации регионального института развития </a:t>
            </a:r>
            <a:r>
              <a:rPr lang="ru-RU" sz="1800" dirty="0" err="1">
                <a:solidFill>
                  <a:schemeClr val="bg1"/>
                </a:solidFill>
              </a:rPr>
              <a:t>обра</a:t>
            </a:r>
            <a:r>
              <a:rPr lang="ru-RU" sz="1800" dirty="0">
                <a:solidFill>
                  <a:schemeClr val="bg1"/>
                </a:solidFill>
              </a:rPr>
              <a:t> </a:t>
            </a:r>
            <a:r>
              <a:rPr lang="ru-RU" sz="1800" dirty="0" err="1">
                <a:solidFill>
                  <a:schemeClr val="bg1"/>
                </a:solidFill>
              </a:rPr>
              <a:t>зования</a:t>
            </a:r>
            <a:r>
              <a:rPr lang="ru-RU" sz="1800" dirty="0">
                <a:solidFill>
                  <a:schemeClr val="bg1"/>
                </a:solidFill>
              </a:rPr>
              <a:t> // Кубанская школа. 2023. № 4 (72). С. 16–23.</a:t>
            </a:r>
          </a:p>
          <a:p>
            <a:endParaRPr lang="ru-RU" sz="1800" dirty="0">
              <a:solidFill>
                <a:schemeClr val="bg1"/>
              </a:solidFill>
            </a:endParaRPr>
          </a:p>
          <a:p>
            <a:r>
              <a:rPr lang="ru-RU" sz="1800" dirty="0">
                <a:solidFill>
                  <a:schemeClr val="bg1"/>
                </a:solidFill>
              </a:rPr>
              <a:t>2. Жукова Т.Н. Проектное управление (методологический аспект): монография. СПб.: </a:t>
            </a:r>
            <a:r>
              <a:rPr lang="ru-RU" sz="1800" dirty="0" err="1">
                <a:solidFill>
                  <a:schemeClr val="bg1"/>
                </a:solidFill>
              </a:rPr>
              <a:t>СПбГИЭУ</a:t>
            </a:r>
            <a:r>
              <a:rPr lang="ru-RU" sz="1800" dirty="0">
                <a:solidFill>
                  <a:schemeClr val="bg1"/>
                </a:solidFill>
              </a:rPr>
              <a:t>, 2011. 170 с.</a:t>
            </a:r>
          </a:p>
          <a:p>
            <a:endParaRPr lang="ru-RU" sz="1800" dirty="0">
              <a:solidFill>
                <a:schemeClr val="bg1"/>
              </a:solidFill>
            </a:endParaRPr>
          </a:p>
          <a:p>
            <a:r>
              <a:rPr lang="ru-RU" sz="1800" dirty="0">
                <a:solidFill>
                  <a:schemeClr val="bg1"/>
                </a:solidFill>
              </a:rPr>
              <a:t>3. Строилова Э.В. Проектный менеджмент и реинжиниринг // Фундаментальные исследования. 2013. № 4–5. С. 1206–1210.</a:t>
            </a:r>
          </a:p>
          <a:p>
            <a:endParaRPr lang="ru-RU" sz="1800" dirty="0">
              <a:solidFill>
                <a:schemeClr val="bg1"/>
              </a:solidFill>
            </a:endParaRPr>
          </a:p>
          <a:p>
            <a:r>
              <a:rPr lang="ru-RU" sz="1800" dirty="0">
                <a:solidFill>
                  <a:schemeClr val="bg1"/>
                </a:solidFill>
              </a:rPr>
              <a:t>4. Фисенко С.Б. Внедрение механизма проектного управления на предприятиях лесной промышленности // Транспортное дело России. 2013. № 4. С. 222–224.</a:t>
            </a:r>
          </a:p>
          <a:p>
            <a:endParaRPr lang="ru-RU" sz="1800" dirty="0">
              <a:solidFill>
                <a:schemeClr val="bg1"/>
              </a:solidFill>
            </a:endParaRPr>
          </a:p>
          <a:p>
            <a:r>
              <a:rPr lang="ru-RU" sz="1800" dirty="0">
                <a:solidFill>
                  <a:schemeClr val="bg1"/>
                </a:solidFill>
              </a:rPr>
              <a:t>5. Юрьева Т.В. Проектный подход как инструмент реализации стратегических целей // Экономические науки. № 11 (120). С. 7–10.</a:t>
            </a:r>
          </a:p>
          <a:p>
            <a:endParaRPr lang="ru-RU" dirty="0"/>
          </a:p>
        </p:txBody>
      </p:sp>
      <p:pic>
        <p:nvPicPr>
          <p:cNvPr id="7" name="Объект 6">
            <a:extLst>
              <a:ext uri="{FF2B5EF4-FFF2-40B4-BE49-F238E27FC236}">
                <a16:creationId xmlns:a16="http://schemas.microsoft.com/office/drawing/2014/main" id="{85536C3C-9F49-CE0C-FBF0-CEBE77E805D5}"/>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648200" y="-228600"/>
            <a:ext cx="4648200" cy="7086600"/>
          </a:xfrm>
          <a:prstGeom prst="rect">
            <a:avLst/>
          </a:prstGeom>
        </p:spPr>
      </p:pic>
    </p:spTree>
    <p:extLst>
      <p:ext uri="{BB962C8B-B14F-4D97-AF65-F5344CB8AC3E}">
        <p14:creationId xmlns:p14="http://schemas.microsoft.com/office/powerpoint/2010/main" val="16960109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3651">
        <p15:prstTrans prst="prestige"/>
      </p:transition>
    </mc:Choice>
    <mc:Fallback>
      <p:transition spd="slow" advTm="3651">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5.5|1.2"/>
</p:tagLst>
</file>

<file path=ppt/tags/tag2.xml><?xml version="1.0" encoding="utf-8"?>
<p:tagLst xmlns:a="http://schemas.openxmlformats.org/drawingml/2006/main" xmlns:r="http://schemas.openxmlformats.org/officeDocument/2006/relationships" xmlns:p="http://schemas.openxmlformats.org/presentationml/2006/main">
  <p:tag name="TIMING" val="|2.4"/>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3022</TotalTime>
  <Words>1774</Words>
  <Application>Microsoft Office PowerPoint</Application>
  <PresentationFormat>Экран (4:3)</PresentationFormat>
  <Paragraphs>60</Paragraphs>
  <Slides>13</Slides>
  <Notes>1</Notes>
  <HiddenSlides>0</HiddenSlides>
  <MMClips>1</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13</vt:i4>
      </vt:variant>
    </vt:vector>
  </HeadingPairs>
  <TitlesOfParts>
    <vt:vector size="21" baseType="lpstr">
      <vt:lpstr>Arial</vt:lpstr>
      <vt:lpstr>Bookman Old Style</vt:lpstr>
      <vt:lpstr>Calibri</vt:lpstr>
      <vt:lpstr>Constantia</vt:lpstr>
      <vt:lpstr>Gabriola</vt:lpstr>
      <vt:lpstr>Mistral</vt:lpstr>
      <vt:lpstr>Wingdings 2</vt:lpstr>
      <vt:lpstr>Поток</vt:lpstr>
      <vt:lpstr>Презентация PowerPoint</vt:lpstr>
      <vt:lpstr>История педагогики, в частности системы воспитания и обучения в древнем веке из-за незначительности источников остается в тени, тем не менее некоторые исследования показывают, что еще с первобытнообщинного строя особое внимание уделялось привитию потомству таких нравственных идей, как: трудолюбие, справедливость, уважение к родителям. Народная педагогика складывалась медленно в недрах народных масс, нашла свое отражение в памятниках народного творчества.</vt:lpstr>
      <vt:lpstr>Презентация PowerPoint</vt:lpstr>
      <vt:lpstr>    Быть учителем – это работа или призвание!?</vt:lpstr>
      <vt:lpstr>Работа учителя предъявляет большие требования к его вниманию. Учитель работает со всем классом, и ему необходимо держать в поле зрения многих учеников. Он должен уметь замечать все изменения в их поведении. Таким образом, наблюдательность, распределение внимания, его переключаемость являются профессионально важными качествами учителя. Педагогическая деятельность требует от человека и определенных волевых качеств: выдержки, терпения, последовательности, настойчивости, самообладания. Он обязан контролировать свое поведение, управлять им. Очень важна в профессии учителя речь, которая должна отличаться выразительностью, эмоциональностью, убедительностью. Учитель должен уметь выражать свои мысли грамотно, ясно, просто, понятно для ребят.</vt:lpstr>
      <vt:lpstr>    </vt:lpstr>
      <vt:lpstr>  </vt:lpstr>
      <vt:lpstr> </vt:lpstr>
      <vt:lpstr>       </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Сейчас урок ознакомления с окружающим миром.</dc:title>
  <dc:creator>Пользователь</dc:creator>
  <cp:lastModifiedBy>ПК</cp:lastModifiedBy>
  <cp:revision>246</cp:revision>
  <dcterms:modified xsi:type="dcterms:W3CDTF">2025-09-19T11:43:04Z</dcterms:modified>
</cp:coreProperties>
</file>