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60" r:id="rId4"/>
    <p:sldId id="261" r:id="rId5"/>
    <p:sldId id="266" r:id="rId6"/>
    <p:sldId id="267" r:id="rId7"/>
    <p:sldId id="259" r:id="rId8"/>
    <p:sldId id="262" r:id="rId9"/>
    <p:sldId id="265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1/19/2022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41417" y="952735"/>
            <a:ext cx="9078686" cy="374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Практики социальной реабилитации и образования детей с ОВЗ и инвалидностью»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99264" y="1533422"/>
            <a:ext cx="10246659" cy="75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266700" lvl="0" algn="just">
              <a:lnSpc>
                <a:spcPct val="107000"/>
              </a:lnSpc>
              <a:spcAft>
                <a:spcPts val="800"/>
              </a:spcAft>
            </a:pPr>
            <a:r>
              <a:rPr lang="ru-RU" sz="2000" i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Горохов 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Виталий Александрович,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учитель</a:t>
            </a:r>
            <a:r>
              <a:rPr lang="ru-RU" sz="2000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ГБОУ "Центр реабилитации и образования № 7 Департамента труда и социальной защиты населения города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Москвы».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727115" y="3054639"/>
            <a:ext cx="67072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/>
              <a:t>Название практики: </a:t>
            </a:r>
            <a:r>
              <a:rPr lang="ru-RU" sz="2400" b="1" dirty="0"/>
              <a:t>«</a:t>
            </a:r>
            <a:r>
              <a:rPr lang="ru-RU" sz="2400" b="1" u="sng" dirty="0">
                <a:solidFill>
                  <a:srgbClr val="FF0000"/>
                </a:solidFill>
              </a:rPr>
              <a:t>История языком символо</a:t>
            </a:r>
            <a:r>
              <a:rPr lang="ru-RU" sz="2400" b="1" dirty="0">
                <a:solidFill>
                  <a:srgbClr val="FF0000"/>
                </a:solidFill>
              </a:rPr>
              <a:t>в</a:t>
            </a:r>
            <a:r>
              <a:rPr lang="ru-RU" b="1" dirty="0"/>
              <a:t>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175703" y="5799908"/>
            <a:ext cx="1770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</a:t>
            </a:r>
            <a:r>
              <a:rPr lang="en-US" dirty="0" smtClean="0"/>
              <a:t>9</a:t>
            </a:r>
            <a:r>
              <a:rPr lang="en-US" dirty="0"/>
              <a:t> </a:t>
            </a:r>
            <a:r>
              <a:rPr lang="ru-RU" dirty="0" smtClean="0"/>
              <a:t>января</a:t>
            </a:r>
            <a:r>
              <a:rPr lang="ru-RU" dirty="0" smtClean="0"/>
              <a:t> 2022 </a:t>
            </a:r>
            <a:r>
              <a:rPr lang="ru-RU" dirty="0" smtClean="0"/>
              <a:t>г.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977" y="3790014"/>
            <a:ext cx="2094165" cy="21945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4742" y="3825494"/>
            <a:ext cx="1841863" cy="18960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5101" y="3722914"/>
            <a:ext cx="2139494" cy="2076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979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80160" y="770710"/>
            <a:ext cx="103817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Описание проблемной ситуации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решение которой направлена практика: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93992" y="1232375"/>
            <a:ext cx="10411440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настоящее время стремительно нарастает объём изучаемого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его теоретический уровень.</a:t>
            </a:r>
            <a:r>
              <a:rPr lang="ru-RU" sz="2000" dirty="0"/>
              <a:t> </a:t>
            </a:r>
            <a:endParaRPr lang="ru-RU" sz="20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Детям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ОВЗ сложно запоминать большой объём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Метод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заучивания, текстуального запоминания становится неприемлемым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Отставание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прохождении программного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материала, что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чаще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случается с воспитанниками, которые часто пропускают уроки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массовой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школе,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самоподготовка носит фрагментарный характер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 smtClean="0"/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Теряется опыт (а возможно он не сформирован)  взаимодействия,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коммуникации, определения роли  в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коллективной работе.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1564" y="4604472"/>
            <a:ext cx="2076269" cy="156662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47611" y="4604472"/>
            <a:ext cx="1937658" cy="147378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90012" y="4604472"/>
            <a:ext cx="2193276" cy="156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590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7864" y="849085"/>
            <a:ext cx="4296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и задачи практики: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9594" y="1645921"/>
            <a:ext cx="10852971" cy="20005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научить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фиксировать описание исторических явлений в схематических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пособиях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(опорных конспектах) в виде условных знаков, символов, служащих ученику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опорой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его мыслительной деятельности, т.е. научить фиксировать в символах мысленные образы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Tx/>
              <a:buChar char="-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парной или групповой работе в подобной практике дети приобретают опыт взаимодействия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коммуникации, определения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своей роли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коллективной работе.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24439" y="3917402"/>
            <a:ext cx="88799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 снятия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тревожности ( создание опорного конспекта в символах это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«проба»,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не создание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ожидаемого учителем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«правильного» конспекта)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49594" y="4801559"/>
            <a:ext cx="33981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-  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создания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ситуации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успеха.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24439" y="5377940"/>
            <a:ext cx="881884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 снятие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утомляемости ( метод применим как элемент урока, </a:t>
            </a:r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как отвлечение  на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другую форму изучения</a:t>
            </a:r>
            <a:r>
              <a:rPr lang="ru-RU" dirty="0" smtClean="0"/>
              <a:t>).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24297" y="4281250"/>
            <a:ext cx="2744251" cy="184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960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54880" y="731520"/>
            <a:ext cx="3402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что есть символ ?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8458" y="1606731"/>
            <a:ext cx="109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внешнее явление, которое условно, через посредство заключенного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нем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наглядного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образа, вызывает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мысль об определенном, часто весьма значительном и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отвлеченном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18458" y="3801291"/>
            <a:ext cx="10322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Опорные символы помогают ученику запомнить единицы информации — факты главные и неглавные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Богатые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ассоциации вызывают у учеников условные изображения — символы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событий и явлений.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52252" y="2311342"/>
            <a:ext cx="2648798" cy="14899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22778" y="4795522"/>
            <a:ext cx="661033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служат опорой в мыслительной деятельности.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Символы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фиксируют мыслительные образы.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6798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512" y="1149121"/>
            <a:ext cx="9819202" cy="4177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934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57" y="862169"/>
            <a:ext cx="9898743" cy="5117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630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7703" y="809897"/>
            <a:ext cx="7679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как соотносится практика с требованиями ФГОС 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44430" y="1616336"/>
            <a:ext cx="991560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 Федеральном государственном образовательном стандарте</a:t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выделено, что школьники должны «использовать знаково-символические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представления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для решения задач».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71910" y="4719918"/>
            <a:ext cx="1006063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Реализация этого требования не возможна без создания соответствующего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обеспечения в виде обучения с опорой на конкретные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зрительные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образы (символы).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2106" y="2816665"/>
            <a:ext cx="4787153" cy="1778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18226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79668" y="783771"/>
            <a:ext cx="51948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Социальная значимость  практики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9107" y="1358421"/>
            <a:ext cx="10557634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На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основе взаимодействия в субъект-субъектной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 – ученик», «ученик – ученик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помощью этой методики создаётся новая культура урока (сотрудничества),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где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нет ожидания «правильного варианта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работы» 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право на неточность.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значит, что у всех есть возможность представить свой вариант отражения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знаковой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происходит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личное отражение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материала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символах).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Большинство воспитанников получают положительные эмоции, поскольку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редполагается взаимодействие с сверстниками и элемент творчества.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9668" y="4362994"/>
            <a:ext cx="4688476" cy="1873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53875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18972" y="812800"/>
            <a:ext cx="65314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Риски и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ограничения применения практики: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41282" y="1393371"/>
            <a:ext cx="11286808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Ограничений в практике нет, риски связаны с индивидуальным неприятием метода,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не было подобного опыта на уроках.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Разработка индивидуальных реабилитационно-образовательных маршрутов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зависимости от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нозологии, степени ограничений,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психофизиологических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особенностей, способностей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образовательных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потребностей требуется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основном для воспитанников, которые не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могут графически фиксировать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информацию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(для тех, кто делает это значительно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медленнее остальных или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трудом воспринимает зрительные образы). </a:t>
            </a:r>
          </a:p>
        </p:txBody>
      </p:sp>
    </p:spTree>
    <p:extLst>
      <p:ext uri="{BB962C8B-B14F-4D97-AF65-F5344CB8AC3E}">
        <p14:creationId xmlns:p14="http://schemas.microsoft.com/office/powerpoint/2010/main" val="20653851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51018" y="669109"/>
            <a:ext cx="82268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Критериев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 достижения планируемых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результатов</a:t>
            </a:r>
          </a:p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реализации практики: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28914" y="1915886"/>
            <a:ext cx="9873665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навыков взаимодействия с одноклассниками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своих потенциальных возможностей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коммуникативной стороны взаимоотношений в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субъект-субъектной системе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«учитель – ученик», «ученик – ученик».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6550" y="3239325"/>
            <a:ext cx="2476500" cy="1524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76343" y="3125561"/>
            <a:ext cx="2326236" cy="163776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030515" y="4763325"/>
            <a:ext cx="89066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инклюзивного поля (понятие особых потребностей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другого)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0515" y="5163435"/>
            <a:ext cx="102905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Осознание перспективы изучения будущего предметного знания с помощью этого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метода</a:t>
            </a: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(не только по истории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39790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257</TotalTime>
  <Words>514</Words>
  <Application>Microsoft Office PowerPoint</Application>
  <PresentationFormat>Широкоэкранный</PresentationFormat>
  <Paragraphs>69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Garamond</vt:lpstr>
      <vt:lpstr>Times New Roman</vt:lpstr>
      <vt:lpstr>Wingdings</vt:lpstr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goroshinaartsi@yandex.ru</dc:creator>
  <cp:lastModifiedBy>Hewlett-Packard Company</cp:lastModifiedBy>
  <cp:revision>25</cp:revision>
  <dcterms:created xsi:type="dcterms:W3CDTF">2020-11-16T09:36:35Z</dcterms:created>
  <dcterms:modified xsi:type="dcterms:W3CDTF">2022-01-19T08:37:42Z</dcterms:modified>
</cp:coreProperties>
</file>