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5"/>
  </p:notesMasterIdLst>
  <p:sldIdLst>
    <p:sldId id="267" r:id="rId2"/>
    <p:sldId id="268" r:id="rId3"/>
    <p:sldId id="258" r:id="rId4"/>
    <p:sldId id="259" r:id="rId5"/>
    <p:sldId id="269" r:id="rId6"/>
    <p:sldId id="270" r:id="rId7"/>
    <p:sldId id="271" r:id="rId8"/>
    <p:sldId id="272" r:id="rId9"/>
    <p:sldId id="273" r:id="rId10"/>
    <p:sldId id="277" r:id="rId11"/>
    <p:sldId id="275" r:id="rId12"/>
    <p:sldId id="278" r:id="rId13"/>
    <p:sldId id="276" r:id="rId14"/>
    <p:sldId id="279" r:id="rId15"/>
    <p:sldId id="274" r:id="rId16"/>
    <p:sldId id="280" r:id="rId17"/>
    <p:sldId id="281" r:id="rId18"/>
    <p:sldId id="282" r:id="rId19"/>
    <p:sldId id="284" r:id="rId20"/>
    <p:sldId id="283" r:id="rId21"/>
    <p:sldId id="285" r:id="rId22"/>
    <p:sldId id="286" r:id="rId23"/>
    <p:sldId id="287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5" r:id="rId40"/>
    <p:sldId id="306" r:id="rId41"/>
    <p:sldId id="307" r:id="rId42"/>
    <p:sldId id="308" r:id="rId43"/>
    <p:sldId id="309" r:id="rId44"/>
    <p:sldId id="310" r:id="rId45"/>
    <p:sldId id="311" r:id="rId46"/>
    <p:sldId id="312" r:id="rId47"/>
    <p:sldId id="313" r:id="rId48"/>
    <p:sldId id="314" r:id="rId49"/>
    <p:sldId id="315" r:id="rId50"/>
    <p:sldId id="316" r:id="rId51"/>
    <p:sldId id="317" r:id="rId52"/>
    <p:sldId id="318" r:id="rId53"/>
    <p:sldId id="319" r:id="rId5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50" autoAdjust="0"/>
    <p:restoredTop sz="94660"/>
  </p:normalViewPr>
  <p:slideViewPr>
    <p:cSldViewPr>
      <p:cViewPr varScale="1">
        <p:scale>
          <a:sx n="84" d="100"/>
          <a:sy n="84" d="100"/>
        </p:scale>
        <p:origin x="1373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6-01-29T14:55:42.083" idx="1">
    <p:pos x="5040" y="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BD0659-635C-44A7-A4EF-891F6C30C80D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BB6A83-F7BB-4D15-828B-96FEC0239B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912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78186D-34CA-4669-9E13-D953773C3ED7}" type="datetimeFigureOut">
              <a:rPr lang="ru-RU" smtClean="0"/>
              <a:pPr/>
              <a:t>31.01.2026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46CD2-833C-4BAF-AECB-AD29222491A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comments" Target="../comments/commen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2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1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28.jpeg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8.png"/><Relationship Id="rId7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39.jpeg"/><Relationship Id="rId4" Type="http://schemas.openxmlformats.org/officeDocument/2006/relationships/image" Target="../media/image6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41.jpeg"/><Relationship Id="rId4" Type="http://schemas.openxmlformats.org/officeDocument/2006/relationships/image" Target="../media/image7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28.jpeg"/><Relationship Id="rId4" Type="http://schemas.openxmlformats.org/officeDocument/2006/relationships/image" Target="../media/image5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63.jpeg"/><Relationship Id="rId4" Type="http://schemas.openxmlformats.org/officeDocument/2006/relationships/image" Target="../media/image7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41.jpeg"/><Relationship Id="rId4" Type="http://schemas.openxmlformats.org/officeDocument/2006/relationships/image" Target="../media/image6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8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82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5" Type="http://schemas.openxmlformats.org/officeDocument/2006/relationships/image" Target="../media/image75.jpeg"/><Relationship Id="rId4" Type="http://schemas.openxmlformats.org/officeDocument/2006/relationships/image" Target="../media/image76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81.jpeg"/><Relationship Id="rId4" Type="http://schemas.openxmlformats.org/officeDocument/2006/relationships/image" Target="../media/image78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image" Target="../media/image88.jpeg"/><Relationship Id="rId3" Type="http://schemas.openxmlformats.org/officeDocument/2006/relationships/image" Target="../media/image84.png"/><Relationship Id="rId7" Type="http://schemas.openxmlformats.org/officeDocument/2006/relationships/image" Target="../media/image51.jpeg"/><Relationship Id="rId12" Type="http://schemas.openxmlformats.org/officeDocument/2006/relationships/image" Target="../media/image4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11" Type="http://schemas.openxmlformats.org/officeDocument/2006/relationships/image" Target="../media/image56.jpeg"/><Relationship Id="rId5" Type="http://schemas.openxmlformats.org/officeDocument/2006/relationships/image" Target="../media/image86.jpeg"/><Relationship Id="rId10" Type="http://schemas.openxmlformats.org/officeDocument/2006/relationships/image" Target="../media/image49.jpeg"/><Relationship Id="rId4" Type="http://schemas.openxmlformats.org/officeDocument/2006/relationships/image" Target="../media/image85.jpeg"/><Relationship Id="rId9" Type="http://schemas.openxmlformats.org/officeDocument/2006/relationships/image" Target="../media/image46.jpeg"/><Relationship Id="rId14" Type="http://schemas.openxmlformats.org/officeDocument/2006/relationships/image" Target="../media/image50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="" xmlns:a16="http://schemas.microsoft.com/office/drawing/2014/main" id="{7B2206B2-70BD-4284-8C9F-56C9A6841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60234E4B-4E2A-4E90-BF4D-69D7B65A7384}"/>
              </a:ext>
            </a:extLst>
          </p:cNvPr>
          <p:cNvSpPr/>
          <p:nvPr/>
        </p:nvSpPr>
        <p:spPr>
          <a:xfrm>
            <a:off x="1426427" y="2348880"/>
            <a:ext cx="629114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Путешествие с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Лунтиком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74138F4C-8436-42E5-9DD0-2C7F60CCF933}"/>
              </a:ext>
            </a:extLst>
          </p:cNvPr>
          <p:cNvSpPr/>
          <p:nvPr/>
        </p:nvSpPr>
        <p:spPr>
          <a:xfrm>
            <a:off x="3109628" y="371735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– составитель: </a:t>
            </a:r>
          </a:p>
          <a:p>
            <a:pPr algn="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– психолог </a:t>
            </a:r>
          </a:p>
          <a:p>
            <a:pPr algn="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Шумская А.И.</a:t>
            </a:r>
          </a:p>
        </p:txBody>
      </p:sp>
    </p:spTree>
    <p:extLst>
      <p:ext uri="{BB962C8B-B14F-4D97-AF65-F5344CB8AC3E}">
        <p14:creationId xmlns:p14="http://schemas.microsoft.com/office/powerpoint/2010/main" val="132492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icture background">
            <a:extLst>
              <a:ext uri="{FF2B5EF4-FFF2-40B4-BE49-F238E27FC236}">
                <a16:creationId xmlns="" xmlns:a16="http://schemas.microsoft.com/office/drawing/2014/main" id="{8D039F1F-7262-49EE-8A78-5A2E073B3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9D4E7A24-9E2D-4C9F-A5D2-99DF6D419845}"/>
              </a:ext>
            </a:extLst>
          </p:cNvPr>
          <p:cNvSpPr/>
          <p:nvPr/>
        </p:nvSpPr>
        <p:spPr>
          <a:xfrm>
            <a:off x="3059832" y="692696"/>
            <a:ext cx="25951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Аннотация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E4009CC6-60C9-40BB-8DB8-23484A30B3B5}"/>
              </a:ext>
            </a:extLst>
          </p:cNvPr>
          <p:cNvSpPr/>
          <p:nvPr/>
        </p:nvSpPr>
        <p:spPr>
          <a:xfrm>
            <a:off x="863588" y="1720840"/>
            <a:ext cx="74168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уточнить и закрепить знания детей об овощах и фруктах, ягодах.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различать, называть и классифицировать овощи, ягоды и фрукты;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воспитание любви к природе и бережного к ней отношения.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Презентация поможет систематизировать и расширить знания об овощах, ягодах и фруктах, их разнообразии.  Данная презентация представлена  в виде  игры – путешествие  по станциям, где дети выполняют занимательные задания вместе с любимым героем  мультфильма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Лунтиком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Презентация предназначена для детей старшего дошкольного возраста.</a:t>
            </a:r>
          </a:p>
        </p:txBody>
      </p:sp>
    </p:spTree>
    <p:extLst>
      <p:ext uri="{BB962C8B-B14F-4D97-AF65-F5344CB8AC3E}">
        <p14:creationId xmlns:p14="http://schemas.microsoft.com/office/powerpoint/2010/main" val="4140113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i4.ytimg.com/vi/Ov_iZjMpCfM/0.jpg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Блок-схема: память с посл. доступом 9"/>
          <p:cNvSpPr/>
          <p:nvPr/>
        </p:nvSpPr>
        <p:spPr>
          <a:xfrm flipH="1">
            <a:off x="5786446" y="1142984"/>
            <a:ext cx="2571768" cy="1643074"/>
          </a:xfrm>
          <a:prstGeom prst="flowChartMagneticTap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Привет, ребята. Сегодня я приглашаю вас в деревню. А на чем мы отправимся?</a:t>
            </a:r>
            <a:r>
              <a:rPr lang="ru-RU" sz="16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i018.radikal.ru/1101/75/4f36263cc658.jpg"/>
          <p:cNvPicPr>
            <a:picLocks noChangeAspect="1" noChangeArrowheads="1"/>
          </p:cNvPicPr>
          <p:nvPr/>
        </p:nvPicPr>
        <p:blipFill>
          <a:blip r:embed="rId2" cstate="screen">
            <a:lum bright="10000" contrast="10000"/>
          </a:blip>
          <a:srcRect/>
          <a:stretch>
            <a:fillRect/>
          </a:stretch>
        </p:blipFill>
        <p:spPr bwMode="auto">
          <a:xfrm>
            <a:off x="1" y="-214338"/>
            <a:ext cx="9144000" cy="7072339"/>
          </a:xfrm>
          <a:prstGeom prst="rect">
            <a:avLst/>
          </a:prstGeom>
          <a:noFill/>
        </p:spPr>
      </p:pic>
      <p:pic>
        <p:nvPicPr>
          <p:cNvPr id="1026" name="Picture 2" descr="https://img-fotki.yandex.ru/get/5607/200418627.95/0_1250a1_f57a4eec_orig.pn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972B29">
                  <a:alpha val="86667"/>
                </a:srgbClr>
              </a:clrFrom>
              <a:clrTo>
                <a:srgbClr val="972B2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10" y="1785926"/>
            <a:ext cx="7786742" cy="4248131"/>
          </a:xfrm>
          <a:prstGeom prst="rect">
            <a:avLst/>
          </a:prstGeom>
          <a:noFill/>
        </p:spPr>
      </p:pic>
      <p:pic>
        <p:nvPicPr>
          <p:cNvPr id="10" name="Рисунок 9" descr="лунтик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2857488" y="3286124"/>
            <a:ext cx="1357322" cy="1285884"/>
          </a:xfrm>
          <a:prstGeom prst="rect">
            <a:avLst/>
          </a:prstGeom>
        </p:spPr>
      </p:pic>
      <p:pic>
        <p:nvPicPr>
          <p:cNvPr id="1034" name="Picture 10" descr="http://images.easyfreeclipart.com/771/let-me-tell-you-about-my-ldquoboysrdquo-i-have-one-grandson-6yo-who-lives--771077.jpg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3786190"/>
            <a:ext cx="785818" cy="1071570"/>
          </a:xfrm>
          <a:prstGeom prst="rect">
            <a:avLst/>
          </a:prstGeom>
          <a:noFill/>
        </p:spPr>
      </p:pic>
      <p:pic>
        <p:nvPicPr>
          <p:cNvPr id="12" name="Picture 10" descr="http://images.easyfreeclipart.com/771/let-me-tell-you-about-my-ldquoboysrdquo-i-have-one-grandson-6yo-who-lives--771077.jpg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5140" y="3357562"/>
            <a:ext cx="785818" cy="107157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88078734-4ECB-4341-829B-729E08DE4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9623B426-DCCB-435E-AAE8-FB9D25E4EC96}"/>
              </a:ext>
            </a:extLst>
          </p:cNvPr>
          <p:cNvSpPr/>
          <p:nvPr/>
        </p:nvSpPr>
        <p:spPr>
          <a:xfrm>
            <a:off x="2339752" y="0"/>
            <a:ext cx="4036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Овощная станция</a:t>
            </a:r>
          </a:p>
        </p:txBody>
      </p:sp>
      <p:pic>
        <p:nvPicPr>
          <p:cNvPr id="4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69A2F793-9277-43D1-A717-2DC9F3591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2717283"/>
            <a:ext cx="2208220" cy="4005064"/>
          </a:xfrm>
          <a:prstGeom prst="rect">
            <a:avLst/>
          </a:prstGeom>
          <a:noFill/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="" xmlns:a16="http://schemas.microsoft.com/office/drawing/2014/main" id="{2303146B-1900-47AF-B63C-C06D92026A2F}"/>
              </a:ext>
            </a:extLst>
          </p:cNvPr>
          <p:cNvSpPr/>
          <p:nvPr/>
        </p:nvSpPr>
        <p:spPr>
          <a:xfrm>
            <a:off x="2195736" y="1196752"/>
            <a:ext cx="4036682" cy="2408725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я подготовил для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Посмотрите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картинки и назовите что это за предметы одним словом. </a:t>
            </a:r>
          </a:p>
        </p:txBody>
      </p:sp>
    </p:spTree>
    <p:extLst>
      <p:ext uri="{BB962C8B-B14F-4D97-AF65-F5344CB8AC3E}">
        <p14:creationId xmlns:p14="http://schemas.microsoft.com/office/powerpoint/2010/main" val="1610123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0B6A9178-B252-475F-A473-3183ABAF2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4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0B7E03B0-DDB6-4E93-A267-8BE5CF732DDD}"/>
              </a:ext>
            </a:extLst>
          </p:cNvPr>
          <p:cNvSpPr/>
          <p:nvPr/>
        </p:nvSpPr>
        <p:spPr>
          <a:xfrm>
            <a:off x="1403648" y="764704"/>
            <a:ext cx="66441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«Назови одним словом»</a:t>
            </a:r>
          </a:p>
        </p:txBody>
      </p:sp>
      <p:pic>
        <p:nvPicPr>
          <p:cNvPr id="4" name="Picture 6" descr="C:\Documents and Settings\Администратор\Рабочий стол\картинки к презент\сканирование0045.jpg">
            <a:extLst>
              <a:ext uri="{FF2B5EF4-FFF2-40B4-BE49-F238E27FC236}">
                <a16:creationId xmlns="" xmlns:a16="http://schemas.microsoft.com/office/drawing/2014/main" id="{CC32F1B4-E289-4E2D-BC23-212A26226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5EC"/>
              </a:clrFrom>
              <a:clrTo>
                <a:srgbClr val="FFF5EC">
                  <a:alpha val="0"/>
                </a:srgbClr>
              </a:clrTo>
            </a:clrChange>
          </a:blip>
          <a:srcRect b="-7414"/>
          <a:stretch>
            <a:fillRect/>
          </a:stretch>
        </p:blipFill>
        <p:spPr bwMode="auto">
          <a:xfrm>
            <a:off x="2051720" y="1988840"/>
            <a:ext cx="1214437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C:\Documents and Settings\Администратор\Рабочий стол\картинки к презент\сканирование0044.jpg">
            <a:extLst>
              <a:ext uri="{FF2B5EF4-FFF2-40B4-BE49-F238E27FC236}">
                <a16:creationId xmlns="" xmlns:a16="http://schemas.microsoft.com/office/drawing/2014/main" id="{CB951C83-746F-4290-AC25-A6A95873B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E4DC"/>
              </a:clrFrom>
              <a:clrTo>
                <a:srgbClr val="F1E4D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25677" y="1847738"/>
            <a:ext cx="1000132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Documents and Settings\Администратор\Рабочий стол\картинки к презент\сканирование0050.jpg">
            <a:extLst>
              <a:ext uri="{FF2B5EF4-FFF2-40B4-BE49-F238E27FC236}">
                <a16:creationId xmlns="" xmlns:a16="http://schemas.microsoft.com/office/drawing/2014/main" id="{598767A6-41F5-46AF-87BB-803A0224CF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AE9E2"/>
              </a:clrFrom>
              <a:clrTo>
                <a:srgbClr val="FAE9E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7681" y="2008265"/>
            <a:ext cx="1214446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Documents and Settings\Администратор\Рабочий стол\картинки к презент\сканирование0046.jpg">
            <a:extLst>
              <a:ext uri="{FF2B5EF4-FFF2-40B4-BE49-F238E27FC236}">
                <a16:creationId xmlns="" xmlns:a16="http://schemas.microsoft.com/office/drawing/2014/main" id="{400D8239-8263-4F40-9675-4878F18F6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1EE"/>
              </a:clrFrom>
              <a:clrTo>
                <a:srgbClr val="FFF1E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1720" y="3617981"/>
            <a:ext cx="107156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C:\Documents and Settings\Администратор\Рабочий стол\картинки к презент\сканирование0048.jpg">
            <a:extLst>
              <a:ext uri="{FF2B5EF4-FFF2-40B4-BE49-F238E27FC236}">
                <a16:creationId xmlns="" xmlns:a16="http://schemas.microsoft.com/office/drawing/2014/main" id="{C4A6FEDC-0BF6-4FAC-BEFD-E602507A9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DF8"/>
              </a:clrFrom>
              <a:clrTo>
                <a:srgbClr val="FEFD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7128" y="3458297"/>
            <a:ext cx="1357313" cy="174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Администратор\Рабочий стол\картинки к презент\сканирование0047.jpg">
            <a:extLst>
              <a:ext uri="{FF2B5EF4-FFF2-40B4-BE49-F238E27FC236}">
                <a16:creationId xmlns="" xmlns:a16="http://schemas.microsoft.com/office/drawing/2014/main" id="{A3789DE7-73F6-4707-8483-BF62EECC9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6ED"/>
              </a:clrFrom>
              <a:clrTo>
                <a:srgbClr val="FFF6E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99311" y="3414983"/>
            <a:ext cx="1785937" cy="148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195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11EE5CCD-68BA-4E5C-A985-9732C9B0F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00DB8DC0-6B09-4A18-9208-027C7C1C2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2717283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EF3897C2-DA40-484F-8F2B-E3642A679C60}"/>
              </a:ext>
            </a:extLst>
          </p:cNvPr>
          <p:cNvSpPr/>
          <p:nvPr/>
        </p:nvSpPr>
        <p:spPr>
          <a:xfrm>
            <a:off x="2195736" y="1196752"/>
            <a:ext cx="4036682" cy="2408725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Правильно, ребята. Это овощи. А сейчас я предлагаю вам отгадать загадки про овощи. </a:t>
            </a:r>
          </a:p>
        </p:txBody>
      </p:sp>
    </p:spTree>
    <p:extLst>
      <p:ext uri="{BB962C8B-B14F-4D97-AF65-F5344CB8AC3E}">
        <p14:creationId xmlns:p14="http://schemas.microsoft.com/office/powerpoint/2010/main" val="296694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CA231267-8B58-4DFB-8ACD-BD0578399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BB5B2271-53FD-4C1E-AFD9-BC2A6AB579B7}"/>
              </a:ext>
            </a:extLst>
          </p:cNvPr>
          <p:cNvSpPr/>
          <p:nvPr/>
        </p:nvSpPr>
        <p:spPr>
          <a:xfrm>
            <a:off x="1403648" y="514171"/>
            <a:ext cx="30323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Полюбуйся: что за сказка!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грядку спряталась указка.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Ярко-рыжая плутовка!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зовут ее... </a:t>
            </a:r>
          </a:p>
        </p:txBody>
      </p:sp>
      <p:pic>
        <p:nvPicPr>
          <p:cNvPr id="5" name="Picture 2" descr="Picture background">
            <a:extLst>
              <a:ext uri="{FF2B5EF4-FFF2-40B4-BE49-F238E27FC236}">
                <a16:creationId xmlns="" xmlns:a16="http://schemas.microsoft.com/office/drawing/2014/main" id="{7D748FC5-E636-42D3-A601-E6EF4D96E5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064" y="342257"/>
            <a:ext cx="1469157" cy="146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5D08FDF-5605-45E8-A5AF-4AD70FA0911E}"/>
              </a:ext>
            </a:extLst>
          </p:cNvPr>
          <p:cNvSpPr/>
          <p:nvPr/>
        </p:nvSpPr>
        <p:spPr>
          <a:xfrm>
            <a:off x="1259570" y="2228671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овощ кисло-сладкий,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Круглый, сочный, мягкий, гладкий.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Щеки докрасна натер,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зовется... </a:t>
            </a:r>
          </a:p>
        </p:txBody>
      </p:sp>
      <p:pic>
        <p:nvPicPr>
          <p:cNvPr id="7" name="Picture 4" descr="Picture background">
            <a:extLst>
              <a:ext uri="{FF2B5EF4-FFF2-40B4-BE49-F238E27FC236}">
                <a16:creationId xmlns="" xmlns:a16="http://schemas.microsoft.com/office/drawing/2014/main" id="{FD8E71FE-6F24-47AE-A385-9CE2CAD0B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053" y="2166200"/>
            <a:ext cx="1473080" cy="1622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C1045B36-AF41-4AE1-AE1B-A58FC68F54D3}"/>
              </a:ext>
            </a:extLst>
          </p:cNvPr>
          <p:cNvSpPr/>
          <p:nvPr/>
        </p:nvSpPr>
        <p:spPr>
          <a:xfrm>
            <a:off x="1187624" y="4437112"/>
            <a:ext cx="41254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листком лежит на грядке.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пупырчатый, не гладкий.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Весь зелёный молодец, а зовется…</a:t>
            </a:r>
          </a:p>
        </p:txBody>
      </p:sp>
      <p:pic>
        <p:nvPicPr>
          <p:cNvPr id="9" name="Picture 8" descr="Picture background">
            <a:extLst>
              <a:ext uri="{FF2B5EF4-FFF2-40B4-BE49-F238E27FC236}">
                <a16:creationId xmlns="" xmlns:a16="http://schemas.microsoft.com/office/drawing/2014/main" id="{E066BDC4-25B2-4BE6-ABD4-24B83CF890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t="14300" r="5900" b="16401"/>
          <a:stretch/>
        </p:blipFill>
        <p:spPr bwMode="auto">
          <a:xfrm>
            <a:off x="5052358" y="4177067"/>
            <a:ext cx="2032589" cy="16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20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Picture background">
            <a:extLst>
              <a:ext uri="{FF2B5EF4-FFF2-40B4-BE49-F238E27FC236}">
                <a16:creationId xmlns="" xmlns:a16="http://schemas.microsoft.com/office/drawing/2014/main" id="{0A87058E-FA65-4606-9341-BDCFF785303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Picture 4" descr="Picture background">
            <a:extLst>
              <a:ext uri="{FF2B5EF4-FFF2-40B4-BE49-F238E27FC236}">
                <a16:creationId xmlns="" xmlns:a16="http://schemas.microsoft.com/office/drawing/2014/main" id="{2A2F3665-AE49-456E-A889-D03B99E6F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A9E654FB-0891-498C-98A2-4030D6BA2447}"/>
              </a:ext>
            </a:extLst>
          </p:cNvPr>
          <p:cNvSpPr/>
          <p:nvPr/>
        </p:nvSpPr>
        <p:spPr>
          <a:xfrm>
            <a:off x="1403648" y="714970"/>
            <a:ext cx="41582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Растёт в поле дочка — тридцать три платочка.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Прискакал зайчишка, осталась кочерыжка. </a:t>
            </a:r>
          </a:p>
        </p:txBody>
      </p:sp>
      <p:pic>
        <p:nvPicPr>
          <p:cNvPr id="8" name="Picture 2" descr="Picture background">
            <a:extLst>
              <a:ext uri="{FF2B5EF4-FFF2-40B4-BE49-F238E27FC236}">
                <a16:creationId xmlns="" xmlns:a16="http://schemas.microsoft.com/office/drawing/2014/main" id="{C79BAEE0-F444-4890-AAB5-FFEABF55B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89388"/>
            <a:ext cx="1541164" cy="154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03648" y="28149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Растет она – в земле, Известна – в целом мире. Частенько на столе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Красуется в мундире.</a:t>
            </a:r>
          </a:p>
        </p:txBody>
      </p:sp>
      <p:pic>
        <p:nvPicPr>
          <p:cNvPr id="7" name="Рисунок 6" descr="Picture background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8" t="11885" r="14961" b="17087"/>
          <a:stretch>
            <a:fillRect/>
          </a:stretch>
        </p:blipFill>
        <p:spPr bwMode="auto">
          <a:xfrm>
            <a:off x="5975648" y="2564904"/>
            <a:ext cx="2016224" cy="14855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07104" y="43342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Сидит дед во сто шуб одет,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Кто его раздевает,  тот слезы проливает.</a:t>
            </a:r>
          </a:p>
        </p:txBody>
      </p:sp>
      <p:pic>
        <p:nvPicPr>
          <p:cNvPr id="9" name="Рисунок 8" descr="Picture background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4" t="5068" r="17959" b="7626"/>
          <a:stretch>
            <a:fillRect/>
          </a:stretch>
        </p:blipFill>
        <p:spPr bwMode="auto">
          <a:xfrm>
            <a:off x="6005956" y="4334232"/>
            <a:ext cx="1265539" cy="18003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26126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0A71E1E3-C992-43EA-B9CB-A5BABB604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266"/>
            <a:ext cx="9144000" cy="688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E32E3959-2D65-4BC1-AB26-C49866E39D2A}"/>
              </a:ext>
            </a:extLst>
          </p:cNvPr>
          <p:cNvSpPr/>
          <p:nvPr/>
        </p:nvSpPr>
        <p:spPr>
          <a:xfrm>
            <a:off x="1619672" y="764704"/>
            <a:ext cx="3456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Над землей трава,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Под землей бордовая голова. </a:t>
            </a:r>
            <a:endParaRPr lang="ru-RU" dirty="0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6B19B430-F83C-4DDB-8AF2-F9C3E955A483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3" t="3379" b="3691"/>
          <a:stretch>
            <a:fillRect/>
          </a:stretch>
        </p:blipFill>
        <p:spPr bwMode="auto">
          <a:xfrm>
            <a:off x="5730113" y="25225"/>
            <a:ext cx="1638438" cy="178488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CEAA0571-AB66-4BDE-B9BB-4F444C2D93F7}"/>
              </a:ext>
            </a:extLst>
          </p:cNvPr>
          <p:cNvSpPr/>
          <p:nvPr/>
        </p:nvSpPr>
        <p:spPr>
          <a:xfrm>
            <a:off x="1061864" y="24928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Хоть чернил он не видал, фиолетовым вдруг стал, и лоснится от похвал очень важный… </a:t>
            </a:r>
            <a:endParaRPr lang="ru-RU" dirty="0"/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67F9CE23-6D3D-47BE-8D90-74AE759D3C8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4" t="4372" r="8714" b="12218"/>
          <a:stretch>
            <a:fillRect/>
          </a:stretch>
        </p:blipFill>
        <p:spPr bwMode="auto">
          <a:xfrm>
            <a:off x="5750494" y="1949199"/>
            <a:ext cx="1638438" cy="1784886"/>
          </a:xfrm>
          <a:prstGeom prst="rect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=""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E33AB0B3-FFE7-43B7-9CCF-B2A19DE9EBA8}"/>
              </a:ext>
            </a:extLst>
          </p:cNvPr>
          <p:cNvSpPr/>
          <p:nvPr/>
        </p:nvSpPr>
        <p:spPr>
          <a:xfrm>
            <a:off x="1616484" y="4221088"/>
            <a:ext cx="3201723" cy="1224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Кругла, а не месяц, </a:t>
            </a:r>
          </a:p>
          <a:p>
            <a:pPr lvl="0" algn="just"/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Желта, а не масло, </a:t>
            </a:r>
          </a:p>
          <a:p>
            <a:pPr lvl="0" algn="just"/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Сладка, а не сахар,</a:t>
            </a:r>
          </a:p>
          <a:p>
            <a:pPr lvl="0" algn="just"/>
            <a:r>
              <a:rPr lang="ru-RU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хвостом, а не мышь.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Picture background">
            <a:extLst>
              <a:ext uri="{FF2B5EF4-FFF2-40B4-BE49-F238E27FC236}">
                <a16:creationId xmlns="" xmlns:a16="http://schemas.microsoft.com/office/drawing/2014/main" id="{07A4501D-F77F-4C90-9ED3-BC6A3856A942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494" y="4005064"/>
            <a:ext cx="1638438" cy="1784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16657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3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3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3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11EE5CCD-68BA-4E5C-A985-9732C9B0F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00DB8DC0-6B09-4A18-9208-027C7C1C2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2616320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EF3897C2-DA40-484F-8F2B-E3642A679C60}"/>
              </a:ext>
            </a:extLst>
          </p:cNvPr>
          <p:cNvSpPr/>
          <p:nvPr/>
        </p:nvSpPr>
        <p:spPr>
          <a:xfrm>
            <a:off x="1691680" y="1020275"/>
            <a:ext cx="4036682" cy="2408725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ребята. Вы легко отгадали загадки. А теперь Вас ждет следующая игра. </a:t>
            </a:r>
          </a:p>
        </p:txBody>
      </p:sp>
    </p:spTree>
    <p:extLst>
      <p:ext uri="{BB962C8B-B14F-4D97-AF65-F5344CB8AC3E}">
        <p14:creationId xmlns:p14="http://schemas.microsoft.com/office/powerpoint/2010/main" val="46661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3C3CC50B-5505-4F6B-9C0B-49ED82156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7B30DA6E-0C18-494A-9510-16A2DF5173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2616320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F80BB5B6-5BC0-46C8-9875-824444ADAEC9}"/>
              </a:ext>
            </a:extLst>
          </p:cNvPr>
          <p:cNvSpPr/>
          <p:nvPr/>
        </p:nvSpPr>
        <p:spPr>
          <a:xfrm>
            <a:off x="1691680" y="620689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а сейчас вас ждет игра «Один – много». Посмотрите пожалуйста на картинки и скажите, где изображен один предмет, а где много.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кабачок - кабачки</a:t>
            </a:r>
          </a:p>
        </p:txBody>
      </p:sp>
    </p:spTree>
    <p:extLst>
      <p:ext uri="{BB962C8B-B14F-4D97-AF65-F5344CB8AC3E}">
        <p14:creationId xmlns:p14="http://schemas.microsoft.com/office/powerpoint/2010/main" val="1810784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11EE5CCD-68BA-4E5C-A985-9732C9B0F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79712" y="692696"/>
            <a:ext cx="48860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Игра «Один – много»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21D128DC-BECB-4196-9D6D-1C94A6496F6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30894"/>
            <a:ext cx="2813050" cy="19028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69168519-6979-45B8-BE00-5FDFB2885DD5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2" t="17645" r="3322" b="20395"/>
          <a:stretch>
            <a:fillRect/>
          </a:stretch>
        </p:blipFill>
        <p:spPr bwMode="auto">
          <a:xfrm>
            <a:off x="4932040" y="1430894"/>
            <a:ext cx="2813050" cy="186051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506628A0-1AC2-4B98-BA0E-79596BFA0FCA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5" r="60" b="15100"/>
          <a:stretch>
            <a:fillRect/>
          </a:stretch>
        </p:blipFill>
        <p:spPr bwMode="auto">
          <a:xfrm>
            <a:off x="4457580" y="3429000"/>
            <a:ext cx="4146868" cy="1998686"/>
          </a:xfrm>
          <a:prstGeom prst="rect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=""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8EFE8556-45BB-44E4-A761-C9153A96897A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6" t="4505" r="14763" b="4616"/>
          <a:stretch>
            <a:fillRect/>
          </a:stretch>
        </p:blipFill>
        <p:spPr bwMode="auto">
          <a:xfrm>
            <a:off x="1619672" y="3454676"/>
            <a:ext cx="1728193" cy="199810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5660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89B2FC60-8226-4615-B86D-1F9420B39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Picture background">
            <a:extLst>
              <a:ext uri="{FF2B5EF4-FFF2-40B4-BE49-F238E27FC236}">
                <a16:creationId xmlns="" xmlns:a16="http://schemas.microsoft.com/office/drawing/2014/main" id="{3DDD46A2-EC88-411E-89CB-64CFF40CBA7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39799"/>
            <a:ext cx="2952328" cy="20007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5145B826-164F-44E0-922F-25ECD25EF193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39799"/>
            <a:ext cx="2952328" cy="20007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490FE871-709F-4B47-9633-5C6E54EBFAA6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4" t="4372" r="8714" b="12218"/>
          <a:stretch>
            <a:fillRect/>
          </a:stretch>
        </p:blipFill>
        <p:spPr bwMode="auto">
          <a:xfrm>
            <a:off x="1473308" y="3501008"/>
            <a:ext cx="2236944" cy="2217856"/>
          </a:xfrm>
          <a:prstGeom prst="rect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=""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B56A144B-516D-4749-B9B3-1CD7BFB7A384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1" t="5687" r="4960" b="10148"/>
          <a:stretch>
            <a:fillRect/>
          </a:stretch>
        </p:blipFill>
        <p:spPr bwMode="auto">
          <a:xfrm>
            <a:off x="4595239" y="3429000"/>
            <a:ext cx="2440687" cy="2217856"/>
          </a:xfrm>
          <a:prstGeom prst="rect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=""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9145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5332843D-0476-4CC0-97BF-143971C8D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Picture background">
            <a:extLst>
              <a:ext uri="{FF2B5EF4-FFF2-40B4-BE49-F238E27FC236}">
                <a16:creationId xmlns="" xmlns:a16="http://schemas.microsoft.com/office/drawing/2014/main" id="{50582EC6-50EB-404C-A1F9-0A7C243014D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92696"/>
            <a:ext cx="2467739" cy="2384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EFA7A221-13D7-4FCC-A8CB-4212718C164D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" t="10325" r="3326" b="10075"/>
          <a:stretch>
            <a:fillRect/>
          </a:stretch>
        </p:blipFill>
        <p:spPr bwMode="auto">
          <a:xfrm>
            <a:off x="4572000" y="669043"/>
            <a:ext cx="2808312" cy="2384555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6DB9711D-9D94-411E-A784-CE99CCB345AA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645024"/>
            <a:ext cx="2505037" cy="2384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" name="Рисунок 7" descr="Picture background">
            <a:extLst>
              <a:ext uri="{FF2B5EF4-FFF2-40B4-BE49-F238E27FC236}">
                <a16:creationId xmlns="" xmlns:a16="http://schemas.microsoft.com/office/drawing/2014/main" id="{A8F0F6E8-6547-4D0F-B4C5-F79893F169E9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45023"/>
            <a:ext cx="2505037" cy="2384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68981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48622957-5668-4953-8AC3-B33A77666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Picture background">
            <a:extLst>
              <a:ext uri="{FF2B5EF4-FFF2-40B4-BE49-F238E27FC236}">
                <a16:creationId xmlns="" xmlns:a16="http://schemas.microsoft.com/office/drawing/2014/main" id="{ED93C9BA-A438-4932-889B-01769F7AEEBA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29" t="13022" r="29770" b="17858"/>
          <a:stretch/>
        </p:blipFill>
        <p:spPr bwMode="auto">
          <a:xfrm>
            <a:off x="1331640" y="476672"/>
            <a:ext cx="2124744" cy="223224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AB05062E-70FB-41EA-90B7-21CA2CB39F5D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6672"/>
            <a:ext cx="2124744" cy="22322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AB74F7F8-5E5E-4D38-B5A7-8EA8802A3583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356992"/>
            <a:ext cx="2233264" cy="24482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9134E7D3-3453-4422-AFF4-B4F78AB95384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56992"/>
            <a:ext cx="2233264" cy="24482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98424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52857293-9A06-406B-9C50-325F9674D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B8ACAA90-59CB-4D4A-9DF2-40B3A3B07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2492896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1F724A18-384A-434D-93E5-AFB593313FA5}"/>
              </a:ext>
            </a:extLst>
          </p:cNvPr>
          <p:cNvSpPr/>
          <p:nvPr/>
        </p:nvSpPr>
        <p:spPr>
          <a:xfrm>
            <a:off x="1761449" y="476672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ребята. Вы легко справились с моим заданием, а теперь вас ждет следующая игра. Назовите лишнюю картинку и объясните, почему она лишняя?</a:t>
            </a:r>
          </a:p>
        </p:txBody>
      </p:sp>
    </p:spTree>
    <p:extLst>
      <p:ext uri="{BB962C8B-B14F-4D97-AF65-F5344CB8AC3E}">
        <p14:creationId xmlns:p14="http://schemas.microsoft.com/office/powerpoint/2010/main" val="23158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DC3BFFA0-1135-45FE-8E93-7D53C82A8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F9B428FB-0CE5-455F-8DD6-77E71A0BEE2F}"/>
              </a:ext>
            </a:extLst>
          </p:cNvPr>
          <p:cNvSpPr/>
          <p:nvPr/>
        </p:nvSpPr>
        <p:spPr>
          <a:xfrm>
            <a:off x="1043608" y="548680"/>
            <a:ext cx="641643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Игра «4 лишний»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лишнюю картинку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42B5CCBF-8D1E-45B7-9264-88E8FABFA7C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2564904"/>
            <a:ext cx="3104516" cy="19389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BD1A3E11-4148-45D1-B87D-205193CC4C60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1" t="11038" r="6494" b="7447"/>
          <a:stretch>
            <a:fillRect/>
          </a:stretch>
        </p:blipFill>
        <p:spPr bwMode="auto">
          <a:xfrm>
            <a:off x="1043607" y="4725144"/>
            <a:ext cx="3104515" cy="196393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2FCB1F2E-EAEF-40E7-96F9-642ADC8606E6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3" t="3379" b="3691"/>
          <a:stretch>
            <a:fillRect/>
          </a:stretch>
        </p:blipFill>
        <p:spPr bwMode="auto">
          <a:xfrm>
            <a:off x="4995879" y="2415664"/>
            <a:ext cx="2319982" cy="216546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38422D3D-5912-4E47-AF5B-40661562E6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175" y="4631270"/>
            <a:ext cx="2319981" cy="2165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37710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B76BE281-0E84-4732-9B54-4F4571B84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Picture background">
            <a:extLst>
              <a:ext uri="{FF2B5EF4-FFF2-40B4-BE49-F238E27FC236}">
                <a16:creationId xmlns="" xmlns:a16="http://schemas.microsoft.com/office/drawing/2014/main" id="{AD258C93-8642-417D-A55B-5C9368EA29D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311562"/>
            <a:ext cx="2304256" cy="2141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E46F085A-35A5-465F-90DA-3D25A687A30B}"/>
              </a:ext>
            </a:extLst>
          </p:cNvPr>
          <p:cNvSpPr/>
          <p:nvPr/>
        </p:nvSpPr>
        <p:spPr>
          <a:xfrm>
            <a:off x="1363781" y="692696"/>
            <a:ext cx="64164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лишнюю картинку</a:t>
            </a:r>
          </a:p>
        </p:txBody>
      </p:sp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B63DFA2D-73C0-483E-975A-B5466623D160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29" t="13022" r="29770" b="17858"/>
          <a:stretch/>
        </p:blipFill>
        <p:spPr bwMode="auto">
          <a:xfrm>
            <a:off x="1619672" y="1765124"/>
            <a:ext cx="2304256" cy="214177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995C3CAC-5B8F-4E5F-A4B4-28F561208986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1" t="6570" r="9145" b="7825"/>
          <a:stretch>
            <a:fillRect/>
          </a:stretch>
        </p:blipFill>
        <p:spPr bwMode="auto">
          <a:xfrm>
            <a:off x="4716016" y="1780382"/>
            <a:ext cx="2304256" cy="215138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F892E2F6-4334-4237-8BC7-BB2D0AB47391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301956"/>
            <a:ext cx="2304256" cy="21513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3789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A162E19D-5D64-4B21-9DBD-BBC372BC9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25D1B8DF-F565-4B74-9C9D-92BBB85990D5}"/>
              </a:ext>
            </a:extLst>
          </p:cNvPr>
          <p:cNvSpPr/>
          <p:nvPr/>
        </p:nvSpPr>
        <p:spPr>
          <a:xfrm>
            <a:off x="1363781" y="692696"/>
            <a:ext cx="64164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лишнюю картинку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2D51F86F-8315-4E36-AB91-84E277CD6F8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556792"/>
            <a:ext cx="2304256" cy="21602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08AB0B13-A037-424A-BFEE-2A8AB2518A4A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7" t="9660" r="4945" b="15019"/>
          <a:stretch>
            <a:fillRect/>
          </a:stretch>
        </p:blipFill>
        <p:spPr bwMode="auto">
          <a:xfrm>
            <a:off x="1363781" y="1561626"/>
            <a:ext cx="3456305" cy="2160240"/>
          </a:xfrm>
          <a:prstGeom prst="rect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=""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D0814583-23FF-47C6-81DA-62F346EC9E3B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473" y="4014404"/>
            <a:ext cx="3415473" cy="21602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" name="Рисунок 7" descr="Picture background">
            <a:extLst>
              <a:ext uri="{FF2B5EF4-FFF2-40B4-BE49-F238E27FC236}">
                <a16:creationId xmlns="" xmlns:a16="http://schemas.microsoft.com/office/drawing/2014/main" id="{6071563D-5F11-4DAD-81E0-516B8AA77312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05064"/>
            <a:ext cx="2304255" cy="21602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03399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4136851B-67FC-4366-BE5C-8FCDEBED5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209FD6E5-19FB-4C61-A1DB-53CF3493FE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492896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966E4DF2-D979-4BC5-8AB4-3E65F7D3668A}"/>
              </a:ext>
            </a:extLst>
          </p:cNvPr>
          <p:cNvSpPr/>
          <p:nvPr/>
        </p:nvSpPr>
        <p:spPr>
          <a:xfrm>
            <a:off x="1547664" y="548680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ребята. Вы легко справились с моим заданием, а теперь вас ждет следующая игра «Вершки и корешки».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овощи и скажите, где они растут? (на земле, под землей)</a:t>
            </a:r>
          </a:p>
        </p:txBody>
      </p:sp>
      <p:pic>
        <p:nvPicPr>
          <p:cNvPr id="5" name="Picture 8" descr="C:\Documents and Settings\Администратор\Рабочий стол\картинки к презент\сканирование0053.jpg">
            <a:extLst>
              <a:ext uri="{FF2B5EF4-FFF2-40B4-BE49-F238E27FC236}">
                <a16:creationId xmlns="" xmlns:a16="http://schemas.microsoft.com/office/drawing/2014/main" id="{694EF5F5-13D9-4040-84DE-A16528397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CFBF7"/>
              </a:clrFrom>
              <a:clrTo>
                <a:srgbClr val="FCFB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8184" y="1124744"/>
            <a:ext cx="98266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Администратор\Рабочий стол\картинки к презент\сканирование0047.jpg">
            <a:extLst>
              <a:ext uri="{FF2B5EF4-FFF2-40B4-BE49-F238E27FC236}">
                <a16:creationId xmlns="" xmlns:a16="http://schemas.microsoft.com/office/drawing/2014/main" id="{011904EC-629E-43EA-A929-0EC9610D5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DF3EA"/>
              </a:clrFrom>
              <a:clrTo>
                <a:srgbClr val="FDF3EA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>
            <a:off x="7020272" y="2143676"/>
            <a:ext cx="1457325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Documents and Settings\Администратор\Рабочий стол\картинки к презент\сканирование0046.jpg">
            <a:extLst>
              <a:ext uri="{FF2B5EF4-FFF2-40B4-BE49-F238E27FC236}">
                <a16:creationId xmlns="" xmlns:a16="http://schemas.microsoft.com/office/drawing/2014/main" id="{DAC00DFE-0BE2-4339-BCAD-8A9519B13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CEEEB"/>
              </a:clrFrom>
              <a:clrTo>
                <a:srgbClr val="FCEE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04636" y="2707110"/>
            <a:ext cx="1079500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Documents and Settings\Администратор\Рабочий стол\картинки к презент\сканирование0040.jpg">
            <a:extLst>
              <a:ext uri="{FF2B5EF4-FFF2-40B4-BE49-F238E27FC236}">
                <a16:creationId xmlns="" xmlns:a16="http://schemas.microsoft.com/office/drawing/2014/main" id="{398BE488-D527-4A2D-9808-EB8BD8519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94896" y="3384152"/>
            <a:ext cx="1108075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C:\Documents and Settings\Администратор\Рабочий стол\картинки к презент\сканирование0045.jpg">
            <a:extLst>
              <a:ext uri="{FF2B5EF4-FFF2-40B4-BE49-F238E27FC236}">
                <a16:creationId xmlns="" xmlns:a16="http://schemas.microsoft.com/office/drawing/2014/main" id="{C1C70827-0EE5-48E0-9899-6E70990F1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CF2F0"/>
              </a:clrFrom>
              <a:clrTo>
                <a:srgbClr val="FCF2F0">
                  <a:alpha val="0"/>
                </a:srgbClr>
              </a:clrTo>
            </a:clrChange>
            <a:lum contrast="10000"/>
          </a:blip>
          <a:srcRect b="-7452"/>
          <a:stretch>
            <a:fillRect/>
          </a:stretch>
        </p:blipFill>
        <p:spPr bwMode="auto">
          <a:xfrm>
            <a:off x="3692838" y="3529975"/>
            <a:ext cx="1143000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C:\Documents and Settings\Администратор\Рабочий стол\картинки к презент\сканирование0048.jpg">
            <a:extLst>
              <a:ext uri="{FF2B5EF4-FFF2-40B4-BE49-F238E27FC236}">
                <a16:creationId xmlns="" xmlns:a16="http://schemas.microsoft.com/office/drawing/2014/main" id="{2AC79391-B8A8-41B7-B47A-1EC603142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EFDF9"/>
              </a:clrFrom>
              <a:clrTo>
                <a:srgbClr val="FEFD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3523" y="3995020"/>
            <a:ext cx="115411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Documents and Settings\Администратор\Рабочий стол\картинки к презент\сканирование0050.jpg">
            <a:extLst>
              <a:ext uri="{FF2B5EF4-FFF2-40B4-BE49-F238E27FC236}">
                <a16:creationId xmlns="" xmlns:a16="http://schemas.microsoft.com/office/drawing/2014/main" id="{FE061F55-FD78-431F-9F79-E0DE7A3A2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4E9E7"/>
              </a:clrFrom>
              <a:clrTo>
                <a:srgbClr val="F4E9E7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>
            <a:off x="3606026" y="509012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C:\Documents and Settings\Администратор\Рабочий стол\картинки к презент\сканирование0052.jpg">
            <a:extLst>
              <a:ext uri="{FF2B5EF4-FFF2-40B4-BE49-F238E27FC236}">
                <a16:creationId xmlns="" xmlns:a16="http://schemas.microsoft.com/office/drawing/2014/main" id="{0A09E1BE-7A7F-4DEE-9F24-BFB1402AF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DEFEC"/>
              </a:clrFrom>
              <a:clrTo>
                <a:srgbClr val="FDEFE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9154" y="4874727"/>
            <a:ext cx="1143000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3423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6F9B5649-7D8E-4106-9BD1-DBB12BE32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94C58E34-CF47-4DAC-B21D-E9463E950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2492896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403FA3BF-53D1-4EAE-A820-03E827D2C219}"/>
              </a:ext>
            </a:extLst>
          </p:cNvPr>
          <p:cNvSpPr/>
          <p:nvPr/>
        </p:nvSpPr>
        <p:spPr>
          <a:xfrm>
            <a:off x="1547664" y="548680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ребята. Вы выполнили задание, 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вас ждет следующая игра.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45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41EB95B0-CACA-4AA4-BFCB-357FE2FC2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86211E48-A30F-4266-BA6C-3A0836CA6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636912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00AD1FCC-6900-4139-8C3A-98C9472C335A}"/>
              </a:ext>
            </a:extLst>
          </p:cNvPr>
          <p:cNvSpPr/>
          <p:nvPr/>
        </p:nvSpPr>
        <p:spPr>
          <a:xfrm>
            <a:off x="1711476" y="764704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посмотрите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пожалуйста на картинки и назовите что это за предметы одним словом.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AF062049-E618-40FD-B86A-2ED076F88C56}"/>
              </a:ext>
            </a:extLst>
          </p:cNvPr>
          <p:cNvSpPr/>
          <p:nvPr/>
        </p:nvSpPr>
        <p:spPr>
          <a:xfrm>
            <a:off x="1979712" y="1474"/>
            <a:ext cx="43831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Фруктовая станция</a:t>
            </a:r>
          </a:p>
        </p:txBody>
      </p:sp>
    </p:spTree>
    <p:extLst>
      <p:ext uri="{BB962C8B-B14F-4D97-AF65-F5344CB8AC3E}">
        <p14:creationId xmlns:p14="http://schemas.microsoft.com/office/powerpoint/2010/main" val="1114861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6061962F-E5C0-45E3-9E31-B9F5320AD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310FC370-1AF1-47E6-99C7-6EE2C98C0DBD}"/>
              </a:ext>
            </a:extLst>
          </p:cNvPr>
          <p:cNvSpPr/>
          <p:nvPr/>
        </p:nvSpPr>
        <p:spPr>
          <a:xfrm>
            <a:off x="1187624" y="620688"/>
            <a:ext cx="66441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«Назови одним словом»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8" descr="http://all4design.ru/uploads/images/Food/preview/Food_1903.jpg">
            <a:extLst>
              <a:ext uri="{FF2B5EF4-FFF2-40B4-BE49-F238E27FC236}">
                <a16:creationId xmlns="" xmlns:a16="http://schemas.microsoft.com/office/drawing/2014/main" id="{5FE689E0-FD6B-4541-9388-6A2DF776F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1628800"/>
            <a:ext cx="1797057" cy="1557453"/>
          </a:xfrm>
          <a:prstGeom prst="rect">
            <a:avLst/>
          </a:prstGeom>
          <a:noFill/>
        </p:spPr>
      </p:pic>
      <p:pic>
        <p:nvPicPr>
          <p:cNvPr id="6" name="Picture 3" descr="C:\Documents and Settings\Администратор\Рабочий стол\картинки к презент\сканирование0061.jpg">
            <a:extLst>
              <a:ext uri="{FF2B5EF4-FFF2-40B4-BE49-F238E27FC236}">
                <a16:creationId xmlns="" xmlns:a16="http://schemas.microsoft.com/office/drawing/2014/main" id="{413097C8-7F90-4636-BC0B-9EB34C315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DF8"/>
              </a:clrFrom>
              <a:clrTo>
                <a:srgbClr val="FEFD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24931" y="2676092"/>
            <a:ext cx="1796940" cy="1677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https://lh6.ggpht.com/e3sPJbuNgb-ip43xOSkjz_wQHCp5oaRIBe_UawsS9JOLKyl66OsH5lQ0FcSCYMdjok_P">
            <a:extLst>
              <a:ext uri="{FF2B5EF4-FFF2-40B4-BE49-F238E27FC236}">
                <a16:creationId xmlns="" xmlns:a16="http://schemas.microsoft.com/office/drawing/2014/main" id="{77C9EA4F-CE04-4D2B-88EF-B27937EC0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1515576"/>
            <a:ext cx="3216182" cy="1827761"/>
          </a:xfrm>
          <a:prstGeom prst="rect">
            <a:avLst/>
          </a:prstGeom>
          <a:noFill/>
        </p:spPr>
      </p:pic>
      <p:pic>
        <p:nvPicPr>
          <p:cNvPr id="8" name="Picture 12" descr="https://im1-tub-ru.yandex.net/i?id=e99957ca5d3ae8057ccd15d3e0113a0d&amp;n=33&amp;h=215&amp;w=168">
            <a:extLst>
              <a:ext uri="{FF2B5EF4-FFF2-40B4-BE49-F238E27FC236}">
                <a16:creationId xmlns="" xmlns:a16="http://schemas.microsoft.com/office/drawing/2014/main" id="{77FCE72B-CBFF-42E6-82A9-CAF72CB93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85224" y="3861048"/>
            <a:ext cx="1659497" cy="1751671"/>
          </a:xfrm>
          <a:prstGeom prst="rect">
            <a:avLst/>
          </a:prstGeom>
          <a:noFill/>
        </p:spPr>
      </p:pic>
      <p:pic>
        <p:nvPicPr>
          <p:cNvPr id="9" name="Picture 14" descr="http://cs543106.vk.me/v543106059/184e5/mjGfkQTW7MA.jpg">
            <a:extLst>
              <a:ext uri="{FF2B5EF4-FFF2-40B4-BE49-F238E27FC236}">
                <a16:creationId xmlns="" xmlns:a16="http://schemas.microsoft.com/office/drawing/2014/main" id="{F0FC8AB9-552A-4907-B2AF-8E31415ED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9281" y="3988324"/>
            <a:ext cx="2286016" cy="16906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10213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BD01826E-3F36-4E66-B93F-AD4269C35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3C3E2C37-133E-4533-A2ED-14DA5F7A8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2492896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CE0506B5-43F3-4612-8F46-1C48DBAE397A}"/>
              </a:ext>
            </a:extLst>
          </p:cNvPr>
          <p:cNvSpPr/>
          <p:nvPr/>
        </p:nvSpPr>
        <p:spPr>
          <a:xfrm>
            <a:off x="2051720" y="1124744"/>
            <a:ext cx="4036682" cy="2408725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Правильно, ребята. Это фрукты. А сейчас я предлагаю вам отгадать загадки про фрукты. </a:t>
            </a:r>
          </a:p>
        </p:txBody>
      </p:sp>
    </p:spTree>
    <p:extLst>
      <p:ext uri="{BB962C8B-B14F-4D97-AF65-F5344CB8AC3E}">
        <p14:creationId xmlns:p14="http://schemas.microsoft.com/office/powerpoint/2010/main" val="2712002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66F49B7C-4334-4EE1-B909-18EC90E33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CAFCDB1F-854B-4E8F-A1D1-49CB78791629}"/>
              </a:ext>
            </a:extLst>
          </p:cNvPr>
          <p:cNvSpPr/>
          <p:nvPr/>
        </p:nvSpPr>
        <p:spPr>
          <a:xfrm>
            <a:off x="971600" y="1124744"/>
            <a:ext cx="4176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Мяч оранжевый купили. И на дольки поделили. 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 нем полезный витамин,  что за мячик? </a:t>
            </a:r>
            <a:endParaRPr lang="ru-RU" dirty="0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7C60AB37-546F-473E-8462-4F305C6D1BF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83701"/>
            <a:ext cx="1944216" cy="17758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C07F080B-03B2-48CC-8D09-1ACCA7FAFB94}"/>
              </a:ext>
            </a:extLst>
          </p:cNvPr>
          <p:cNvSpPr/>
          <p:nvPr/>
        </p:nvSpPr>
        <p:spPr>
          <a:xfrm>
            <a:off x="1115616" y="2636912"/>
            <a:ext cx="35919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Что б простудой не болеть,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Надо с сахаром поесть.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Лучше в чай добавить дольку,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Будет сразу много толку. </a:t>
            </a:r>
            <a:endParaRPr lang="ru-RU" dirty="0"/>
          </a:p>
        </p:txBody>
      </p:sp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48A1D021-F6F3-413F-9876-08B07CAB0C96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1" t="11038" r="6494" b="7447"/>
          <a:stretch>
            <a:fillRect/>
          </a:stretch>
        </p:blipFill>
        <p:spPr bwMode="auto">
          <a:xfrm>
            <a:off x="4932040" y="2234783"/>
            <a:ext cx="2439604" cy="160245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D874375D-33DC-4DFF-AAA6-EDEDDA69776C}"/>
              </a:ext>
            </a:extLst>
          </p:cNvPr>
          <p:cNvSpPr/>
          <p:nvPr/>
        </p:nvSpPr>
        <p:spPr>
          <a:xfrm>
            <a:off x="1115616" y="4581128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 виду он с картошкой схож,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Волосками весь оброс,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Мякоть сочная внутри,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Цвет зелёный изнутри!</a:t>
            </a:r>
            <a:endParaRPr lang="ru-RU" dirty="0"/>
          </a:p>
        </p:txBody>
      </p:sp>
      <p:pic>
        <p:nvPicPr>
          <p:cNvPr id="9" name="Рисунок 8" descr="Picture background">
            <a:extLst>
              <a:ext uri="{FF2B5EF4-FFF2-40B4-BE49-F238E27FC236}">
                <a16:creationId xmlns="" xmlns:a16="http://schemas.microsoft.com/office/drawing/2014/main" id="{8EDBA238-519D-419E-A37A-9399255110C3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087" y="4346902"/>
            <a:ext cx="2435225" cy="16687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35237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3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EF997877-ED1E-4D6E-B934-C7534C001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86DDBF52-70C0-42B4-BBFC-C2AAB68A3025}"/>
              </a:ext>
            </a:extLst>
          </p:cNvPr>
          <p:cNvSpPr/>
          <p:nvPr/>
        </p:nvSpPr>
        <p:spPr>
          <a:xfrm>
            <a:off x="1403648" y="548680"/>
            <a:ext cx="3312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 саду растет кругленькое, 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Румяное и вкусненькое. 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Аромат имеет дивный, 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Содержит много витаминов. </a:t>
            </a:r>
            <a:endParaRPr lang="ru-RU" dirty="0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9D8AF4AA-82D0-491E-9F66-3C888717617D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1" t="6570" r="9145" b="7825"/>
          <a:stretch>
            <a:fillRect/>
          </a:stretch>
        </p:blipFill>
        <p:spPr bwMode="auto">
          <a:xfrm>
            <a:off x="5076056" y="260648"/>
            <a:ext cx="1728192" cy="158417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74AA4449-6BF7-4B49-BDF8-7FCD60B23575}"/>
              </a:ext>
            </a:extLst>
          </p:cNvPr>
          <p:cNvSpPr/>
          <p:nvPr/>
        </p:nvSpPr>
        <p:spPr>
          <a:xfrm>
            <a:off x="1259632" y="2636912"/>
            <a:ext cx="3240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Фрукт похож на неваляшку.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Носит желтую рубашку.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Тишину в саду нарушив.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 дерева упала</a:t>
            </a:r>
            <a:endParaRPr lang="ru-RU" dirty="0"/>
          </a:p>
        </p:txBody>
      </p:sp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D24ADAAD-8DE4-43D4-823F-F83472E63C8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3" t="650" r="24508" b="1287"/>
          <a:stretch>
            <a:fillRect/>
          </a:stretch>
        </p:blipFill>
        <p:spPr bwMode="auto">
          <a:xfrm>
            <a:off x="5093816" y="2105472"/>
            <a:ext cx="1710432" cy="182306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75103074-EFE2-4D70-BA12-E5E81400FF22}"/>
              </a:ext>
            </a:extLst>
          </p:cNvPr>
          <p:cNvSpPr/>
          <p:nvPr/>
        </p:nvSpPr>
        <p:spPr>
          <a:xfrm>
            <a:off x="1256774" y="4481736"/>
            <a:ext cx="29551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Знают этот фрукт детишки,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Любят есть его мартышки.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Родом он из жарких стран,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 тропиках растет…</a:t>
            </a:r>
            <a:endParaRPr lang="ru-RU" dirty="0"/>
          </a:p>
        </p:txBody>
      </p:sp>
      <p:pic>
        <p:nvPicPr>
          <p:cNvPr id="9" name="Рисунок 8" descr="Picture background">
            <a:extLst>
              <a:ext uri="{FF2B5EF4-FFF2-40B4-BE49-F238E27FC236}">
                <a16:creationId xmlns="" xmlns:a16="http://schemas.microsoft.com/office/drawing/2014/main" id="{D87B3052-43F7-4CF1-A0E6-3C7C42D8FA8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19516"/>
            <a:ext cx="2376264" cy="18230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3004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D0FD0DD6-9B3E-4FA6-8CE8-F54E22888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CDAC78BB-259D-42A2-8B12-7570D3FDA9A9}"/>
              </a:ext>
            </a:extLst>
          </p:cNvPr>
          <p:cNvSpPr/>
          <p:nvPr/>
        </p:nvSpPr>
        <p:spPr>
          <a:xfrm>
            <a:off x="1475656" y="1256662"/>
            <a:ext cx="3600400" cy="93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Жарким солнышком согрет.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 шкурку, как в броню одет.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Удивит собою нас, толстокожий…</a:t>
            </a:r>
            <a:endParaRPr lang="ru-RU" dirty="0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F823BBA0-CDA8-4284-B284-AD7BA4B1A9A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835" y="646064"/>
            <a:ext cx="1728192" cy="15841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AAADE3D8-EC9D-432E-920B-EF48C48ABF7B}"/>
              </a:ext>
            </a:extLst>
          </p:cNvPr>
          <p:cNvSpPr/>
          <p:nvPr/>
        </p:nvSpPr>
        <p:spPr>
          <a:xfrm>
            <a:off x="1564597" y="3429000"/>
            <a:ext cx="3006080" cy="1196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Он оранжевый, красивый.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Бархатистый и игривый.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Что же это? Вот вопрос?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Это сладкий</a:t>
            </a:r>
            <a:endParaRPr lang="ru-RU" dirty="0"/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A9794E30-CD39-4728-A87D-D961BBF47CD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21" t="18440" r="14217" b="17424"/>
          <a:stretch/>
        </p:blipFill>
        <p:spPr bwMode="auto">
          <a:xfrm>
            <a:off x="5381836" y="2929148"/>
            <a:ext cx="1728191" cy="169660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22292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7B83451F-4ED3-48CE-95F3-42BE6CB4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8B810492-5DBC-4C78-8ECE-F25D36B01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564904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4A67744C-225D-4FF6-9755-368DE66E476E}"/>
              </a:ext>
            </a:extLst>
          </p:cNvPr>
          <p:cNvSpPr/>
          <p:nvPr/>
        </p:nvSpPr>
        <p:spPr>
          <a:xfrm>
            <a:off x="1691680" y="1020275"/>
            <a:ext cx="4036682" cy="2408725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ребята. Вы легко отгадали загадки. А теперь Вас ждет следующая игра. </a:t>
            </a:r>
          </a:p>
        </p:txBody>
      </p:sp>
    </p:spTree>
    <p:extLst>
      <p:ext uri="{BB962C8B-B14F-4D97-AF65-F5344CB8AC3E}">
        <p14:creationId xmlns:p14="http://schemas.microsoft.com/office/powerpoint/2010/main" val="262318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745F33B6-A68A-4305-AE10-608495B2F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084C1290-356C-482A-8145-03C19CD3E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2616320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971CD853-B8B3-4648-A741-D78365D792A3}"/>
              </a:ext>
            </a:extLst>
          </p:cNvPr>
          <p:cNvSpPr/>
          <p:nvPr/>
        </p:nvSpPr>
        <p:spPr>
          <a:xfrm>
            <a:off x="1691680" y="620689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а сейчас вас ждет игра «Один – много». Посмотрите пожалуйста на картинки и скажите, где изображен один предмет, а где много.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яблоко - яблоки</a:t>
            </a:r>
          </a:p>
        </p:txBody>
      </p:sp>
    </p:spTree>
    <p:extLst>
      <p:ext uri="{BB962C8B-B14F-4D97-AF65-F5344CB8AC3E}">
        <p14:creationId xmlns:p14="http://schemas.microsoft.com/office/powerpoint/2010/main" val="322488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2FAEA18B-60A9-4B95-AF7F-12D82476D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39E6505F-65B2-4CB4-8368-649EAF0DB677}"/>
              </a:ext>
            </a:extLst>
          </p:cNvPr>
          <p:cNvSpPr/>
          <p:nvPr/>
        </p:nvSpPr>
        <p:spPr>
          <a:xfrm>
            <a:off x="1763688" y="620688"/>
            <a:ext cx="48860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Игра «Один – много»</a:t>
            </a:r>
          </a:p>
        </p:txBody>
      </p:sp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FA338EA9-3351-4F85-8E3C-AAC4F4E4D46E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1" t="22338" r="18715" b="23029"/>
          <a:stretch>
            <a:fillRect/>
          </a:stretch>
        </p:blipFill>
        <p:spPr bwMode="auto">
          <a:xfrm>
            <a:off x="1374357" y="1496452"/>
            <a:ext cx="2232248" cy="193254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8DD1A7FA-CCBC-48DF-A525-F5964AF8FE4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697" y="1496452"/>
            <a:ext cx="3232681" cy="19325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55FB48D7-F713-4617-9F42-D355F2290611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1" t="11038" r="6494" b="7447"/>
          <a:stretch>
            <a:fillRect/>
          </a:stretch>
        </p:blipFill>
        <p:spPr bwMode="auto">
          <a:xfrm>
            <a:off x="1041794" y="3861048"/>
            <a:ext cx="3232681" cy="193254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Picture background">
            <a:extLst>
              <a:ext uri="{FF2B5EF4-FFF2-40B4-BE49-F238E27FC236}">
                <a16:creationId xmlns="" xmlns:a16="http://schemas.microsoft.com/office/drawing/2014/main" id="{D2F2ADB4-E678-4188-89CB-9B3B0136B879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735" b="51030"/>
          <a:stretch>
            <a:fillRect/>
          </a:stretch>
        </p:blipFill>
        <p:spPr bwMode="auto">
          <a:xfrm>
            <a:off x="4478526" y="3684027"/>
            <a:ext cx="2980690" cy="24828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9683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AA973C09-3320-4056-BBB5-242AF2E62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Picture background">
            <a:extLst>
              <a:ext uri="{FF2B5EF4-FFF2-40B4-BE49-F238E27FC236}">
                <a16:creationId xmlns="" xmlns:a16="http://schemas.microsoft.com/office/drawing/2014/main" id="{1B54B1FA-AA07-419B-A58E-1F89E9006F99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5" t="10696" r="17578" b="7684"/>
          <a:stretch>
            <a:fillRect/>
          </a:stretch>
        </p:blipFill>
        <p:spPr bwMode="auto">
          <a:xfrm>
            <a:off x="1331640" y="620688"/>
            <a:ext cx="2502793" cy="212750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FF989FFD-85D4-43E3-A193-C2E7C37090B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7" t="8458" r="10826" b="6669"/>
          <a:stretch>
            <a:fillRect/>
          </a:stretch>
        </p:blipFill>
        <p:spPr bwMode="auto">
          <a:xfrm>
            <a:off x="4932040" y="620688"/>
            <a:ext cx="2502793" cy="212750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E75C6574-141F-4B2E-BBDD-4F8D2025CAF1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063" y="2907432"/>
            <a:ext cx="2453770" cy="24047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2F4250CC-49E1-4159-95E5-E7DA0B77109B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96952"/>
            <a:ext cx="2952328" cy="24047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80774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70821255-55EB-4E7C-8B21-43C782E76C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Picture background">
            <a:extLst>
              <a:ext uri="{FF2B5EF4-FFF2-40B4-BE49-F238E27FC236}">
                <a16:creationId xmlns="" xmlns:a16="http://schemas.microsoft.com/office/drawing/2014/main" id="{09B0EF7A-DB31-4C6B-9B46-870CF1A9AA51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3" t="650" r="24508" b="1287"/>
          <a:stretch>
            <a:fillRect/>
          </a:stretch>
        </p:blipFill>
        <p:spPr bwMode="auto">
          <a:xfrm>
            <a:off x="1403648" y="404664"/>
            <a:ext cx="1728192" cy="208823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A12405A6-CC69-4342-A72C-409BB65C28DC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04664"/>
            <a:ext cx="2808312" cy="20882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578EF331-75CB-4FCE-900E-58EDDEDBD4D3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1" t="6570" r="9145" b="7825"/>
          <a:stretch>
            <a:fillRect/>
          </a:stretch>
        </p:blipFill>
        <p:spPr bwMode="auto">
          <a:xfrm>
            <a:off x="1403648" y="3140968"/>
            <a:ext cx="2037715" cy="215138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26BF17B4-D829-442F-BC5A-ADE5BC006AA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140969"/>
            <a:ext cx="2448272" cy="21513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30737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A17F256A-4804-47D1-8F96-6CD4FE5FE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97B7B02E-88C7-40A4-A581-2F5C2592E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492896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02118BB8-5964-4BE0-A402-4123C0659D44}"/>
              </a:ext>
            </a:extLst>
          </p:cNvPr>
          <p:cNvSpPr/>
          <p:nvPr/>
        </p:nvSpPr>
        <p:spPr>
          <a:xfrm>
            <a:off x="1761449" y="476672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ребята. Вы легко справились с моим заданием, а теперь вас ждет следующая игра. Назовите лишнюю картинку и объясните, почему она лишняя?</a:t>
            </a:r>
          </a:p>
        </p:txBody>
      </p:sp>
    </p:spTree>
    <p:extLst>
      <p:ext uri="{BB962C8B-B14F-4D97-AF65-F5344CB8AC3E}">
        <p14:creationId xmlns:p14="http://schemas.microsoft.com/office/powerpoint/2010/main" val="40250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80A09AF2-9DFD-4321-A872-81AA93797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EEEDCEB0-CDAD-4296-BF2A-5011EEAC533F}"/>
              </a:ext>
            </a:extLst>
          </p:cNvPr>
          <p:cNvSpPr/>
          <p:nvPr/>
        </p:nvSpPr>
        <p:spPr>
          <a:xfrm>
            <a:off x="827584" y="476672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Игра «4 лишний»</a:t>
            </a:r>
          </a:p>
          <a:p>
            <a:pPr algn="ctr"/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лишнюю картинку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12A73443-5FB4-43EC-8BB0-34726468605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92896"/>
            <a:ext cx="2435225" cy="17704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189B1D46-56F7-4B61-9D89-575A712DB3C2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15457"/>
            <a:ext cx="1847850" cy="18478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A997009A-98FE-4668-AF6F-24349F42C298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504667"/>
            <a:ext cx="2593269" cy="18567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0DCD18C6-73FF-4F0D-AD42-868260C91199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1" t="22338" r="18715" b="23029"/>
          <a:stretch>
            <a:fillRect/>
          </a:stretch>
        </p:blipFill>
        <p:spPr bwMode="auto">
          <a:xfrm>
            <a:off x="4860033" y="4571688"/>
            <a:ext cx="2016224" cy="172269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15506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20CBF27B-6850-4E34-A2E4-20449B6AF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B6F19F46-4023-4C0B-A370-8F2619624679}"/>
              </a:ext>
            </a:extLst>
          </p:cNvPr>
          <p:cNvSpPr/>
          <p:nvPr/>
        </p:nvSpPr>
        <p:spPr>
          <a:xfrm>
            <a:off x="1363781" y="620688"/>
            <a:ext cx="64164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лишнюю картинку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B04B5778-677A-431F-AA2C-DB0041CE6342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1" t="11038" r="6494" b="7447"/>
          <a:stretch>
            <a:fillRect/>
          </a:stretch>
        </p:blipFill>
        <p:spPr bwMode="auto">
          <a:xfrm>
            <a:off x="1259632" y="1484784"/>
            <a:ext cx="3395980" cy="210502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2F58FCBA-73FF-41E2-8922-B9FBBD8F18F6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7" t="3003" r="8019" b="4255"/>
          <a:stretch>
            <a:fillRect/>
          </a:stretch>
        </p:blipFill>
        <p:spPr bwMode="auto">
          <a:xfrm>
            <a:off x="5364089" y="1484783"/>
            <a:ext cx="2016224" cy="210502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61A9781B-4FF3-4AC1-ADFF-11A72C46A105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21" t="18440" r="14217" b="17424"/>
          <a:stretch/>
        </p:blipFill>
        <p:spPr bwMode="auto">
          <a:xfrm>
            <a:off x="1349209" y="3933056"/>
            <a:ext cx="2000697" cy="216221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6366C79D-C8B4-4B07-A870-BABE53C18D50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217" y="3746017"/>
            <a:ext cx="1986125" cy="21622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72979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70CEFD27-25E1-4581-A737-5EF57E575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7A792847-AC40-4A37-837E-E1CA55312847}"/>
              </a:ext>
            </a:extLst>
          </p:cNvPr>
          <p:cNvSpPr/>
          <p:nvPr/>
        </p:nvSpPr>
        <p:spPr>
          <a:xfrm>
            <a:off x="1187624" y="548680"/>
            <a:ext cx="64164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лишнюю картинку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0938E606-727C-4B33-906F-47C73CEBAC1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011" y="3861048"/>
            <a:ext cx="2813050" cy="18197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0DFC3797-B71C-4D76-8E18-DE0DD5CA0036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3" t="650" r="24508" b="1287"/>
          <a:stretch>
            <a:fillRect/>
          </a:stretch>
        </p:blipFill>
        <p:spPr bwMode="auto">
          <a:xfrm>
            <a:off x="1331641" y="1256567"/>
            <a:ext cx="1800200" cy="23164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7A0E5CF2-CB27-4BEE-831C-85DD7BC9B6EC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1" t="6570" r="9145" b="7825"/>
          <a:stretch>
            <a:fillRect/>
          </a:stretch>
        </p:blipFill>
        <p:spPr bwMode="auto">
          <a:xfrm>
            <a:off x="5004048" y="1256566"/>
            <a:ext cx="2088232" cy="229379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103CAE81-5C3D-449A-A5F7-9126D850727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621" y="3861048"/>
            <a:ext cx="2813050" cy="18197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42411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6BB73C04-7ECF-4F5B-A033-C11F1B926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1C122168-4BA6-4C82-A801-B1801E93E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492896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D6BE0F8A-7EA9-4D69-8E64-7523752FF9B5}"/>
              </a:ext>
            </a:extLst>
          </p:cNvPr>
          <p:cNvSpPr/>
          <p:nvPr/>
        </p:nvSpPr>
        <p:spPr>
          <a:xfrm>
            <a:off x="1547664" y="548680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ребята. Вы легко справились с моим заданием, 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вас ждет следующая игра.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23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B9ED7C5F-1336-4344-93D0-16E8C0C15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C3FD2525-3B59-42AE-93B9-179B9DE50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492896"/>
            <a:ext cx="2208220" cy="4005064"/>
          </a:xfrm>
          <a:prstGeom prst="rect">
            <a:avLst/>
          </a:prstGeom>
          <a:noFill/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2076648-15D1-4443-B375-E115CD644EA5}"/>
              </a:ext>
            </a:extLst>
          </p:cNvPr>
          <p:cNvSpPr/>
          <p:nvPr/>
        </p:nvSpPr>
        <p:spPr>
          <a:xfrm>
            <a:off x="2555776" y="168855"/>
            <a:ext cx="3835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Ягодная станция</a:t>
            </a:r>
          </a:p>
        </p:txBody>
      </p:sp>
      <p:sp>
        <p:nvSpPr>
          <p:cNvPr id="5" name="Облачко с текстом: овальное 4">
            <a:extLst>
              <a:ext uri="{FF2B5EF4-FFF2-40B4-BE49-F238E27FC236}">
                <a16:creationId xmlns="" xmlns:a16="http://schemas.microsoft.com/office/drawing/2014/main" id="{76E3B254-CA48-41F7-B9A1-CC4AE486E103}"/>
              </a:ext>
            </a:extLst>
          </p:cNvPr>
          <p:cNvSpPr/>
          <p:nvPr/>
        </p:nvSpPr>
        <p:spPr>
          <a:xfrm>
            <a:off x="1907704" y="980728"/>
            <a:ext cx="3744416" cy="244827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посмотрите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пожалуйста на картинки и назовите что это за предметы одним словом.</a:t>
            </a:r>
          </a:p>
        </p:txBody>
      </p:sp>
    </p:spTree>
    <p:extLst>
      <p:ext uri="{BB962C8B-B14F-4D97-AF65-F5344CB8AC3E}">
        <p14:creationId xmlns:p14="http://schemas.microsoft.com/office/powerpoint/2010/main" val="68090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48AEB9E8-A5CE-455C-8CC7-A9919B1E3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89A85245-776C-4E32-9150-56839481AD2B}"/>
              </a:ext>
            </a:extLst>
          </p:cNvPr>
          <p:cNvSpPr/>
          <p:nvPr/>
        </p:nvSpPr>
        <p:spPr>
          <a:xfrm>
            <a:off x="1249904" y="620688"/>
            <a:ext cx="66441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«Назови одним словом»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A21A3456-BDCE-4488-BB8A-2A89C76DA03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708" y="1483626"/>
            <a:ext cx="2531000" cy="20162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Picture background">
            <a:extLst>
              <a:ext uri="{FF2B5EF4-FFF2-40B4-BE49-F238E27FC236}">
                <a16:creationId xmlns="" xmlns:a16="http://schemas.microsoft.com/office/drawing/2014/main" id="{103ECD92-99CA-46BB-958D-D40986E9B40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75821"/>
            <a:ext cx="2369169" cy="20162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6ED40CE9-0509-4D94-B093-DBFBF84E2F93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709" y="3789040"/>
            <a:ext cx="3076268" cy="21659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7405C099-ECDB-4B1F-8D01-3255F1CED939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99179"/>
            <a:ext cx="2145665" cy="2145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7496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2ADA489C-EFA0-42B2-AB15-F027BA4F6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0043C3BD-8D76-4BA5-9557-D38261892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2492896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3D27A3E5-D3EB-44FF-B646-F185A528BC9E}"/>
              </a:ext>
            </a:extLst>
          </p:cNvPr>
          <p:cNvSpPr/>
          <p:nvPr/>
        </p:nvSpPr>
        <p:spPr>
          <a:xfrm>
            <a:off x="2051720" y="1124744"/>
            <a:ext cx="4036682" cy="2408725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Правильно, ребята. Это ягоды. А сейчас я предлагаю вам отгадать загадки про ягоды. </a:t>
            </a:r>
          </a:p>
        </p:txBody>
      </p:sp>
    </p:spTree>
    <p:extLst>
      <p:ext uri="{BB962C8B-B14F-4D97-AF65-F5344CB8AC3E}">
        <p14:creationId xmlns:p14="http://schemas.microsoft.com/office/powerpoint/2010/main" val="195096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0873249A-70B0-454B-AC88-7C4DFDDF4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8C86BACD-2536-4D59-A03E-D0BC25BF13D0}"/>
              </a:ext>
            </a:extLst>
          </p:cNvPr>
          <p:cNvSpPr/>
          <p:nvPr/>
        </p:nvSpPr>
        <p:spPr>
          <a:xfrm>
            <a:off x="1475656" y="667139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Красная, пахучая, Веточки колючие, Соберу в корзину, сладкую… </a:t>
            </a:r>
            <a:endParaRPr lang="ru-RU" dirty="0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3042CB29-655B-4268-8B80-3E7A41BE0D9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6632"/>
            <a:ext cx="3265114" cy="18722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F736A60-D8E9-47CA-8065-E35ECC73ADEC}"/>
              </a:ext>
            </a:extLst>
          </p:cNvPr>
          <p:cNvSpPr/>
          <p:nvPr/>
        </p:nvSpPr>
        <p:spPr>
          <a:xfrm>
            <a:off x="1475656" y="2505670"/>
            <a:ext cx="3888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Ярко-красных, черных, белых Ягодок попробуй спелых.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Сельский сад — их родина. Что это? </a:t>
            </a:r>
            <a:endParaRPr lang="ru-RU" dirty="0"/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5C2DA366-D1A4-4B90-A9F6-DBB519B7C961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0351" r="-627" b="20571"/>
          <a:stretch>
            <a:fillRect/>
          </a:stretch>
        </p:blipFill>
        <p:spPr bwMode="auto">
          <a:xfrm>
            <a:off x="5354334" y="2093662"/>
            <a:ext cx="3274868" cy="187220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>
            <a:extLst>
              <a:ext uri="{FF2B5EF4-FFF2-40B4-BE49-F238E27FC236}">
                <a16:creationId xmlns="" xmlns:a16="http://schemas.microsoft.com/office/drawing/2014/main" id="{51B89C62-583E-40B3-9562-D72207595B1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70692"/>
            <a:ext cx="2145665" cy="2145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A390E35E-26D5-47FA-82AB-757EC59DCAC3}"/>
              </a:ext>
            </a:extLst>
          </p:cNvPr>
          <p:cNvSpPr/>
          <p:nvPr/>
        </p:nvSpPr>
        <p:spPr>
          <a:xfrm>
            <a:off x="1346215" y="472406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Он на солнце созревает. И без косточек бывает.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Ну, не ягода, а клад.  Этот сладкий…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7816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4934D379-F686-48DF-B981-ECEAEB208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58136FB1-ABC8-4FA2-BF20-8B9803094391}"/>
              </a:ext>
            </a:extLst>
          </p:cNvPr>
          <p:cNvSpPr/>
          <p:nvPr/>
        </p:nvSpPr>
        <p:spPr>
          <a:xfrm>
            <a:off x="1475656" y="692696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На колючей тонкой ветке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 полосатых майках детки.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Куст с шипами — не шиповник,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Как зовется он</a:t>
            </a:r>
            <a:endParaRPr lang="ru-RU" dirty="0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93E546EE-1FFF-497F-BB36-5B5C129CA224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7" t="9660" r="4945" b="15019"/>
          <a:stretch>
            <a:fillRect/>
          </a:stretch>
        </p:blipFill>
        <p:spPr bwMode="auto">
          <a:xfrm>
            <a:off x="4954618" y="273050"/>
            <a:ext cx="3456305" cy="2039620"/>
          </a:xfrm>
          <a:prstGeom prst="rect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=""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78EB9DB6-3F67-48AD-9C3D-127186F9BB6E}"/>
              </a:ext>
            </a:extLst>
          </p:cNvPr>
          <p:cNvSpPr/>
          <p:nvPr/>
        </p:nvSpPr>
        <p:spPr>
          <a:xfrm>
            <a:off x="1475868" y="2924944"/>
            <a:ext cx="3240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Много темно-синих бус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Кто-то уронил на куст.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Их в лукошко собери-ка.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Эти бусины —... </a:t>
            </a:r>
            <a:endParaRPr lang="ru-RU" dirty="0"/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A7DCBF13-8B1E-476D-A96E-3E1670A3B3D1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2" t="14830" r="6131" b="16083"/>
          <a:stretch>
            <a:fillRect/>
          </a:stretch>
        </p:blipFill>
        <p:spPr bwMode="auto">
          <a:xfrm>
            <a:off x="4982981" y="2554841"/>
            <a:ext cx="2520068" cy="203962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F79A3E79-3706-4FB1-9FD7-A0C73FD8554F}"/>
              </a:ext>
            </a:extLst>
          </p:cNvPr>
          <p:cNvSpPr/>
          <p:nvPr/>
        </p:nvSpPr>
        <p:spPr>
          <a:xfrm>
            <a:off x="1443206" y="4653136"/>
            <a:ext cx="27363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Под листом живёт секрет: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Ароматней ягод нет,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 мелких зёрнышках она —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Соберу её сполна!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Будто мелкая клубника,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На лугу есть... </a:t>
            </a:r>
            <a:endParaRPr lang="ru-RU" dirty="0"/>
          </a:p>
        </p:txBody>
      </p:sp>
      <p:pic>
        <p:nvPicPr>
          <p:cNvPr id="8" name="Рисунок 7" descr="Picture background">
            <a:extLst>
              <a:ext uri="{FF2B5EF4-FFF2-40B4-BE49-F238E27FC236}">
                <a16:creationId xmlns="" xmlns:a16="http://schemas.microsoft.com/office/drawing/2014/main" id="{284B4FBD-36BB-47BF-A9A3-1067E333A40E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" t="5257" r="8017" b="2760"/>
          <a:stretch>
            <a:fillRect/>
          </a:stretch>
        </p:blipFill>
        <p:spPr bwMode="auto">
          <a:xfrm>
            <a:off x="4982980" y="4678490"/>
            <a:ext cx="2520068" cy="217950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5255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83A14C90-4F37-4D6F-9B56-CA9A50DCC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DD7C8C37-8E86-49C4-BAB0-D27A2E9E1A24}"/>
              </a:ext>
            </a:extLst>
          </p:cNvPr>
          <p:cNvSpPr/>
          <p:nvPr/>
        </p:nvSpPr>
        <p:spPr>
          <a:xfrm>
            <a:off x="1547664" y="476672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Ягоды формой, как на малине, только форсят они в платьицах синих. И стражу имеют в виде колючек.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Попробовать хочет кто-нибудь злючек? </a:t>
            </a:r>
            <a:endParaRPr lang="ru-RU" dirty="0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="" xmlns:a16="http://schemas.microsoft.com/office/drawing/2014/main" id="{D380DEB1-40D1-4B37-9041-85D0EEB423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2565"/>
            <a:ext cx="2577832" cy="18685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4B3DD4BD-DCD2-4808-A7A9-0AE35CAE2814}"/>
              </a:ext>
            </a:extLst>
          </p:cNvPr>
          <p:cNvSpPr/>
          <p:nvPr/>
        </p:nvSpPr>
        <p:spPr>
          <a:xfrm>
            <a:off x="1205881" y="270891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На колючем кустике Желтенькие бусики. Наступила осень тихо, И созрела... </a:t>
            </a:r>
            <a:endParaRPr lang="ru-RU" dirty="0"/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C1174E3A-1389-4AE8-8BA7-114C989D6585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01" r="2682" b="8939"/>
          <a:stretch/>
        </p:blipFill>
        <p:spPr bwMode="auto">
          <a:xfrm>
            <a:off x="5652120" y="2231420"/>
            <a:ext cx="3024336" cy="18685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F754EDBD-33CB-42D0-AF70-CBDA572917C0}"/>
              </a:ext>
            </a:extLst>
          </p:cNvPr>
          <p:cNvSpPr/>
          <p:nvPr/>
        </p:nvSpPr>
        <p:spPr>
          <a:xfrm>
            <a:off x="1224348" y="455565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Повернулась к грядке боком, Налилась вся красным соком. Ей сестрица земляника.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Что за ягодка? </a:t>
            </a:r>
            <a:endParaRPr lang="ru-RU" dirty="0"/>
          </a:p>
        </p:txBody>
      </p:sp>
      <p:pic>
        <p:nvPicPr>
          <p:cNvPr id="8" name="Рисунок 7" descr="Picture background">
            <a:extLst>
              <a:ext uri="{FF2B5EF4-FFF2-40B4-BE49-F238E27FC236}">
                <a16:creationId xmlns="" xmlns:a16="http://schemas.microsoft.com/office/drawing/2014/main" id="{807367C3-6A02-47C7-809E-36A9853E6A02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7" t="3003" r="8019" b="4255"/>
          <a:stretch>
            <a:fillRect/>
          </a:stretch>
        </p:blipFill>
        <p:spPr bwMode="auto">
          <a:xfrm>
            <a:off x="5763805" y="4278437"/>
            <a:ext cx="2048556" cy="205294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0077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7D1A353B-398A-4EA1-83CF-5A67342C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1DF4A253-08EB-4CA1-A359-189C5FDE6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564904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2606F8EA-426C-43CD-8145-CFB391784457}"/>
              </a:ext>
            </a:extLst>
          </p:cNvPr>
          <p:cNvSpPr/>
          <p:nvPr/>
        </p:nvSpPr>
        <p:spPr>
          <a:xfrm>
            <a:off x="1691680" y="1020275"/>
            <a:ext cx="4036682" cy="2408725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легко отгадали загадки. А теперь Вас ждет следующая игра.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лишнюю картинку и объясните, почему она лишняя?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91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5076908E-DEA3-4A64-A9D1-9A66AB8CC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23628" y="548680"/>
            <a:ext cx="66967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Игра «4 лишний»</a:t>
            </a:r>
          </a:p>
          <a:p>
            <a:pPr algn="ctr"/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лишнюю картинку</a:t>
            </a:r>
          </a:p>
        </p:txBody>
      </p:sp>
      <p:pic>
        <p:nvPicPr>
          <p:cNvPr id="4" name="Рисунок 3" descr="Picture background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1" t="22338" r="18715" b="23029"/>
          <a:stretch>
            <a:fillRect/>
          </a:stretch>
        </p:blipFill>
        <p:spPr bwMode="auto">
          <a:xfrm>
            <a:off x="1331640" y="2513952"/>
            <a:ext cx="2055887" cy="17459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Picture background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487672"/>
            <a:ext cx="2470140" cy="17722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Рисунок 5" descr="Picture background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0351" r="-627" b="20571"/>
          <a:stretch>
            <a:fillRect/>
          </a:stretch>
        </p:blipFill>
        <p:spPr bwMode="auto">
          <a:xfrm>
            <a:off x="1223628" y="4509120"/>
            <a:ext cx="2502132" cy="182534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2" t="14830" r="6131" b="16083"/>
          <a:stretch>
            <a:fillRect/>
          </a:stretch>
        </p:blipFill>
        <p:spPr bwMode="auto">
          <a:xfrm>
            <a:off x="4355976" y="4509120"/>
            <a:ext cx="2074063" cy="186854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0212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7D1A353B-398A-4EA1-83CF-5A67342C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63781" y="548680"/>
            <a:ext cx="64164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лишнюю картинку</a:t>
            </a:r>
          </a:p>
        </p:txBody>
      </p:sp>
      <p:pic>
        <p:nvPicPr>
          <p:cNvPr id="4" name="Рисунок 3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373" y="1484784"/>
            <a:ext cx="2776171" cy="1802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Picture background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84784"/>
            <a:ext cx="2160240" cy="1802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Рисунок 5" descr="Picture background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781" y="3839630"/>
            <a:ext cx="2232248" cy="18648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7" name="Рисунок 6" descr="Picture background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32831"/>
            <a:ext cx="2232248" cy="19716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40980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7D1A353B-398A-4EA1-83CF-5A67342C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63781" y="620688"/>
            <a:ext cx="64164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лишнюю картинку</a:t>
            </a:r>
          </a:p>
        </p:txBody>
      </p:sp>
      <p:pic>
        <p:nvPicPr>
          <p:cNvPr id="4" name="Рисунок 3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43282"/>
            <a:ext cx="1847850" cy="1889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Picture background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43283"/>
            <a:ext cx="1954675" cy="18893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Рисунок 5" descr="Picture background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" t="5257" r="8017" b="2760"/>
          <a:stretch>
            <a:fillRect/>
          </a:stretch>
        </p:blipFill>
        <p:spPr bwMode="auto">
          <a:xfrm>
            <a:off x="1489400" y="4005064"/>
            <a:ext cx="1954675" cy="187618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7" t="9660" r="4945" b="15019"/>
          <a:stretch>
            <a:fillRect/>
          </a:stretch>
        </p:blipFill>
        <p:spPr bwMode="auto">
          <a:xfrm>
            <a:off x="4644008" y="3955598"/>
            <a:ext cx="3024336" cy="1925654"/>
          </a:xfrm>
          <a:prstGeom prst="rect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:lc="http://schemas.openxmlformats.org/drawingml/2006/lockedCanvas" xmlns:ask="http://schemas.microsoft.com/office/drawing/2018/sketchyshapes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6="http://schemas.microsoft.com/office/word/2018/wordml" xmlns:w16cid="http://schemas.microsoft.com/office/word/2016/wordml/cid" xmlns:w16cex="http://schemas.microsoft.com/office/word/2018/wordml/c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 xmlns="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43080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5076908E-DEA3-4A64-A9D1-9A66AB8CC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1DF4A253-08EB-4CA1-A359-189C5FDE6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564904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966E4DF2-D979-4BC5-8AB4-3E65F7D3668A}"/>
              </a:ext>
            </a:extLst>
          </p:cNvPr>
          <p:cNvSpPr/>
          <p:nvPr/>
        </p:nvSpPr>
        <p:spPr>
          <a:xfrm>
            <a:off x="1547664" y="548680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ребята. Вы легко справились с моим заданием, а теперь вас ждет следующая игра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«Поваренок». Посмотрите и скажите из чего варят суп, а из чего компот.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56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5076908E-DEA3-4A64-A9D1-9A66AB8CC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86304" y="418415"/>
            <a:ext cx="43713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Игра « Поварёнок»</a:t>
            </a:r>
            <a:endParaRPr lang="ru-RU" sz="4000" dirty="0"/>
          </a:p>
        </p:txBody>
      </p:sp>
      <p:pic>
        <p:nvPicPr>
          <p:cNvPr id="4" name="Picture 4" descr="http://foneyes.ru/img/picture/Jan/04/5ca4cbe3e36cf43274898fc426973909/4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305" y="1700808"/>
            <a:ext cx="1857388" cy="2571744"/>
          </a:xfrm>
          <a:prstGeom prst="rect">
            <a:avLst/>
          </a:prstGeom>
          <a:noFill/>
        </p:spPr>
      </p:pic>
      <p:pic>
        <p:nvPicPr>
          <p:cNvPr id="5" name="Рисунок 4" descr="повар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929056" y="1080605"/>
            <a:ext cx="1285884" cy="857256"/>
          </a:xfrm>
          <a:prstGeom prst="rect">
            <a:avLst/>
          </a:prstGeom>
        </p:spPr>
      </p:pic>
      <p:pic>
        <p:nvPicPr>
          <p:cNvPr id="6" name="Picture 1" descr="C:\Documents and Settings\Администратор\Рабочий стол\картинки к презент\сканирование0073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DEE1F0"/>
              </a:clrFrom>
              <a:clrTo>
                <a:srgbClr val="DEE1F0">
                  <a:alpha val="0"/>
                </a:srgbClr>
              </a:clrTo>
            </a:clrChange>
            <a:lum bright="10000" contrast="10000"/>
          </a:blip>
          <a:srcRect/>
          <a:stretch>
            <a:fillRect/>
          </a:stretch>
        </p:blipFill>
        <p:spPr>
          <a:xfrm>
            <a:off x="1259632" y="2060848"/>
            <a:ext cx="1785938" cy="1714500"/>
          </a:xfrm>
          <a:prstGeom prst="rect">
            <a:avLst/>
          </a:prstGeom>
        </p:spPr>
      </p:pic>
      <p:pic>
        <p:nvPicPr>
          <p:cNvPr id="7" name="Picture 1" descr="C:\Documents and Settings\Администратор\Рабочий стол\картинки к презент\сканирование0073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D8E0ED"/>
              </a:clrFrom>
              <a:clrTo>
                <a:srgbClr val="D8E0ED">
                  <a:alpha val="0"/>
                </a:srgbClr>
              </a:clrTo>
            </a:clrChange>
            <a:lum bright="10000" contrast="10000"/>
          </a:blip>
          <a:srcRect/>
          <a:stretch>
            <a:fillRect/>
          </a:stretch>
        </p:blipFill>
        <p:spPr bwMode="auto">
          <a:xfrm>
            <a:off x="6228184" y="2060848"/>
            <a:ext cx="17859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102346" y="1394052"/>
            <a:ext cx="2266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Из чего варят Суп?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634570" y="1394052"/>
            <a:ext cx="25821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Из чего варят Компот?</a:t>
            </a:r>
          </a:p>
        </p:txBody>
      </p:sp>
      <p:pic>
        <p:nvPicPr>
          <p:cNvPr id="10" name="Picture 10" descr="https://lh6.ggpht.com/e3sPJbuNgb-ip43xOSkjz_wQHCp5oaRIBe_UawsS9JOLKyl66OsH5lQ0FcSCYMdjok_P">
            <a:extLst>
              <a:ext uri="{FF2B5EF4-FFF2-40B4-BE49-F238E27FC236}">
                <a16:creationId xmlns="" xmlns:a16="http://schemas.microsoft.com/office/drawing/2014/main" id="{FF9A5CBF-5B68-4137-8430-1A0ABDA33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9566" y="4437112"/>
            <a:ext cx="1000132" cy="1000131"/>
          </a:xfrm>
          <a:prstGeom prst="rect">
            <a:avLst/>
          </a:prstGeom>
          <a:noFill/>
        </p:spPr>
      </p:pic>
      <p:pic>
        <p:nvPicPr>
          <p:cNvPr id="11" name="Picture 5" descr="C:\Documents and Settings\Администратор\Рабочий стол\картинки к презент\сканирование0050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4E9E7"/>
              </a:clrFrom>
              <a:clrTo>
                <a:srgbClr val="F4E9E7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>
            <a:off x="1876322" y="4091076"/>
            <a:ext cx="64294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C:\Documents and Settings\Администратор\Рабочий стол\картинки к презент\сканирование0061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DF8"/>
              </a:clrFrom>
              <a:clrTo>
                <a:srgbClr val="FEFD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96077" y="4206523"/>
            <a:ext cx="10715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Documents and Settings\Администратор\Рабочий стол\картинки к презент\сканирование0047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DF3EA"/>
              </a:clrFrom>
              <a:clrTo>
                <a:srgbClr val="FDF3EA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>
            <a:off x="2386304" y="5615083"/>
            <a:ext cx="1143008" cy="928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 descr="C:\Documents and Settings\Администратор\Рабочий стол\картинки к презент\сканирование0045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CF2F0"/>
              </a:clrFrom>
              <a:clrTo>
                <a:srgbClr val="FCF2F0">
                  <a:alpha val="0"/>
                </a:srgbClr>
              </a:clrTo>
            </a:clrChange>
            <a:lum contrast="10000"/>
          </a:blip>
          <a:srcRect b="-7452"/>
          <a:stretch>
            <a:fillRect/>
          </a:stretch>
        </p:blipFill>
        <p:spPr bwMode="auto">
          <a:xfrm>
            <a:off x="940784" y="5520406"/>
            <a:ext cx="785818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2" descr="https://im1-tub-ru.yandex.net/i?id=e99957ca5d3ae8057ccd15d3e0113a0d&amp;n=33&amp;h=215&amp;w=168"/>
          <p:cNvPicPr>
            <a:picLocks noChangeAspect="1" noChangeArrowheads="1"/>
          </p:cNvPicPr>
          <p:nvPr/>
        </p:nvPicPr>
        <p:blipFill>
          <a:blip r:embed="rId11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4808" y="5433779"/>
            <a:ext cx="1000132" cy="1071546"/>
          </a:xfrm>
          <a:prstGeom prst="rect">
            <a:avLst/>
          </a:prstGeom>
          <a:noFill/>
        </p:spPr>
      </p:pic>
      <p:pic>
        <p:nvPicPr>
          <p:cNvPr id="16" name="Picture 4" descr="C:\Documents and Settings\Администратор\Рабочий стол\картинки к презент\сканирование0046.jpg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CEEEB"/>
              </a:clrFrom>
              <a:clrTo>
                <a:srgbClr val="FCEE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7470" y="4316108"/>
            <a:ext cx="1079500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http://all4design.ru/uploads/images/Food/preview/Food_1903.jpg"/>
          <p:cNvPicPr>
            <a:picLocks noChangeAspect="1" noChangeArrowheads="1"/>
          </p:cNvPicPr>
          <p:nvPr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97262" y="3865606"/>
            <a:ext cx="928694" cy="1143012"/>
          </a:xfrm>
          <a:prstGeom prst="rect">
            <a:avLst/>
          </a:prstGeom>
          <a:noFill/>
        </p:spPr>
      </p:pic>
      <p:pic>
        <p:nvPicPr>
          <p:cNvPr id="18" name="Picture 10" descr="C:\Documents and Settings\Администратор\Рабочий стол\картинки к презент\сканирование0048.jpg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EFDF9"/>
              </a:clrFrom>
              <a:clrTo>
                <a:srgbClr val="FEFD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49736" y="5302280"/>
            <a:ext cx="115411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7818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5076908E-DEA3-4A64-A9D1-9A66AB8CC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1DF4A253-08EB-4CA1-A359-189C5FDE6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564904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966E4DF2-D979-4BC5-8AB4-3E65F7D3668A}"/>
              </a:ext>
            </a:extLst>
          </p:cNvPr>
          <p:cNvSpPr/>
          <p:nvPr/>
        </p:nvSpPr>
        <p:spPr>
          <a:xfrm>
            <a:off x="1547664" y="548680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 легко справились  с заданиями. А теперь расскажите, что вам понравилось больше всего?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122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5076908E-DEA3-4A64-A9D1-9A66AB8CC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1DF4A253-08EB-4CA1-A359-189C5FDE6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2564904"/>
            <a:ext cx="2208220" cy="4005064"/>
          </a:xfrm>
          <a:prstGeom prst="rect">
            <a:avLst/>
          </a:prstGeom>
          <a:noFill/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="" xmlns:a16="http://schemas.microsoft.com/office/drawing/2014/main" id="{966E4DF2-D979-4BC5-8AB4-3E65F7D3668A}"/>
              </a:ext>
            </a:extLst>
          </p:cNvPr>
          <p:cNvSpPr/>
          <p:nvPr/>
        </p:nvSpPr>
        <p:spPr>
          <a:xfrm>
            <a:off x="1547664" y="548680"/>
            <a:ext cx="4036682" cy="2808312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Молодцы, ребята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Наше путешествие подошло к концу, а нам пора возвращаться обратно в детский сад.  </a:t>
            </a:r>
          </a:p>
        </p:txBody>
      </p:sp>
    </p:spTree>
    <p:extLst>
      <p:ext uri="{BB962C8B-B14F-4D97-AF65-F5344CB8AC3E}">
        <p14:creationId xmlns:p14="http://schemas.microsoft.com/office/powerpoint/2010/main" val="3534188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="" xmlns:a16="http://schemas.microsoft.com/office/drawing/2014/main" id="{5076908E-DEA3-4A64-A9D1-9A66AB8CC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foneyes.ru/img/picture/Jan/04/5ca4cbe3e36cf43274898fc426973909/4.jpg">
            <a:extLst>
              <a:ext uri="{FF2B5EF4-FFF2-40B4-BE49-F238E27FC236}">
                <a16:creationId xmlns="" xmlns:a16="http://schemas.microsoft.com/office/drawing/2014/main" id="{1DF4A253-08EB-4CA1-A359-189C5FDE6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67890" y="2420888"/>
            <a:ext cx="2208220" cy="400506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67744" y="1484784"/>
            <a:ext cx="51055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внимание. </a:t>
            </a:r>
          </a:p>
        </p:txBody>
      </p:sp>
    </p:spTree>
    <p:extLst>
      <p:ext uri="{BB962C8B-B14F-4D97-AF65-F5344CB8AC3E}">
        <p14:creationId xmlns:p14="http://schemas.microsoft.com/office/powerpoint/2010/main" val="90054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1005</TotalTime>
  <Words>986</Words>
  <Application>Microsoft Office PowerPoint</Application>
  <PresentationFormat>Экран (4:3)</PresentationFormat>
  <Paragraphs>139</Paragraphs>
  <Slides>53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</cp:lastModifiedBy>
  <cp:revision>98</cp:revision>
  <dcterms:created xsi:type="dcterms:W3CDTF">2016-08-20T06:57:06Z</dcterms:created>
  <dcterms:modified xsi:type="dcterms:W3CDTF">2026-01-31T16:29:47Z</dcterms:modified>
</cp:coreProperties>
</file>