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20"/>
  </p:notesMasterIdLst>
  <p:sldIdLst>
    <p:sldId id="256" r:id="rId2"/>
    <p:sldId id="260" r:id="rId3"/>
    <p:sldId id="258" r:id="rId4"/>
    <p:sldId id="259" r:id="rId5"/>
    <p:sldId id="261" r:id="rId6"/>
    <p:sldId id="262" r:id="rId7"/>
    <p:sldId id="264" r:id="rId8"/>
    <p:sldId id="265" r:id="rId9"/>
    <p:sldId id="263" r:id="rId10"/>
    <p:sldId id="266" r:id="rId11"/>
    <p:sldId id="267" r:id="rId12"/>
    <p:sldId id="268" r:id="rId13"/>
    <p:sldId id="269" r:id="rId14"/>
    <p:sldId id="274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DC30B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425E45-58E5-4E1E-A3FD-BF5723ECECC3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CDC95-2154-4BD0-A4F3-F1F225370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CDC95-2154-4BD0-A4F3-F1F22537057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PC\Desktop\1613563743_23-p-fon-dlya-prezentatsii-v-dou-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691680" y="0"/>
            <a:ext cx="6984776" cy="4624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Работа воспитателей в течение 2020-2021 учебного года в старшей группе №7 компенсирующей направленности строилась в соответствии основной образовательной программой «Мы вместе», рабочей  программой старшей группы №7 компенсирующей направленности,  с дополнительным использованием парциальных программ и технологий по всем направлениям воспитательно-образовательного процесса: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Программа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здоровьесберегающего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направления «Основы безопасности детей дошкольного возраста» Авторы: Р. Б.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Стеркина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О. Л. Князева, Н. Н. Авдеева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«Наш дом — природа» Автор: Н. А. Рыжова.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  Программа «Юный эколог» Автор: С. Н. Николаева.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 «Конструирование и ручной труд в детском саду» Автор: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Л.В.Куцакова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 «Музыкальные шедевры» Автор О. П.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Радынова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 «Приобщение детей к истокам русской народной культуры» Авторы: О. Л. Князева, М. Д.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Маханева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авторских программ детского сада: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«Здоровый малыш»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«Умница» ( работа с одаренными детьми)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«Театральная карусель».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PC\Desktop\ФОТО ДЕТ.САД\20-21\IMG_20200901_1007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09120"/>
            <a:ext cx="3072341" cy="2348880"/>
          </a:xfrm>
          <a:prstGeom prst="rect">
            <a:avLst/>
          </a:prstGeom>
          <a:noFill/>
        </p:spPr>
      </p:pic>
      <p:pic>
        <p:nvPicPr>
          <p:cNvPr id="1029" name="Picture 5" descr="C:\Users\PC\Desktop\ФОТО ДЕТ.САД\20-21\IMG_20201215_1131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581128"/>
            <a:ext cx="3240359" cy="2276872"/>
          </a:xfrm>
          <a:prstGeom prst="rect">
            <a:avLst/>
          </a:prstGeom>
          <a:noFill/>
        </p:spPr>
      </p:pic>
    </p:spTree>
  </p:cSld>
  <p:clrMapOvr>
    <a:masterClrMapping/>
  </p:clrMapOvr>
  <p:transition advTm="199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PC\Desktop\1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6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9" name="Picture 1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691680" y="1268761"/>
            <a:ext cx="6264696" cy="5262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Создание образовательного пространства, направленного на повышение качества дошкольного образования в соответствии с требованиями современной образовательной политики, социальными запросами и потребностями личности ребенка и с учетом социального заказа родителей.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.Систематизировать работу по художественно-эстетическому развитию дошкольников, используя метод проектов и инновационные технологии.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2.Совершенствовать систему работы коллектива по воспитанию потребности в здоровом образе жизни и безопасности жизнедеятельности у дошкольников через проектную деятельность.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Внедрение основ финансовой грамотности в ДОУ как условия ранней профориентации дошкольников.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8026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и задачи работы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2020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2021 учебный год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992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19672" y="404664"/>
            <a:ext cx="734481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Решение 1 задачи: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 художественно-эстетического развития не только в том, чтобы дать детям знания и навыки, но и в том, чтобы вызвать в них желание и интерес к самостоятельной творческой деятельности. В этом нам помогает использование в работе современных (инновационных ) педагогических технологий: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-игровая технология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-экскурсия (реальная и/или виртуальная)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-технология исследовательской деятельности (экспериментирование)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-информационно-коммуникационные технологии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-технологии проектной деятельности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992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0"/>
            <a:ext cx="788436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Решение 2 задачи: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основу проекта по формированию ЗОЖ детей старшего дошкольного возраст были взяты оздоровительно – развивающие проекты, «Здоровье свыше нам дано – учись, малыш, беречь его»,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Здоровейка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«Как сберечь здоровье». Эта работа основана на современных научных подходах к воспитанию детей дошкольного возраста в рамках существующих образовательных стандартов.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Данная работа направлена на оздоровление детей в детском саду и в семье. Его цель – помочь педагогам и родителям в процессе ежедневной деятельности детей дошкольного возраста организовать оздоровительную работу, связанную с формированием мотивации здоровья и поведенческих навыков здорового образа жизни.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всех реализованных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проектах,основное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внимание уделяется сохранению естественного психического развития ребенка, построению прочного фундамента жизнеутверждающей, созидающей и творческой личности. У ребенка-дошкольника формируется позиция признания ценности здоровья, что позволяет кардинально перестроить мотивационное ядро личности, создать систему установок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здравосозидание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только по отношению к собственному «Я», но и по отношению к миру.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работы затрагивает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психоэмоциональную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сферу, расширяет кругозор детей, развивает их как физически, так и эстетически.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015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548680"/>
            <a:ext cx="698477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Решение 3 задачи: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Вся деятельность с воспитанниками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включала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себя следующие методы и приемы работы: непосредственная образовательная деятельность, сюжетно-ролевые, дидактические, настольные игры, особый интерес вызывают интеллектуальные игры и развлечения, где дети решают познавательные, практические, игровые задачи. Логические задачи, задачи-шутки оживляют путь познания сложных экономических явлений. Они сочетают в себе элементы проблемы и занимательности, вызывают напряжение ума и доставляют радость, развивают фантазию, воображение и логику рассуждений. Решение логических задач повышает интерес ребенка к экономическим знаниям, учит видеть за названиями и терминами жизнь, красоту мира вещей, природы. Проводятся экскурсии и беседы, с целью знакомства с людьми разных профессий. Проводятся беседы, с целью выявления насколько дети усвоили материал.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Созданные благоприятные, комфортные условия позволяют каждому ребенку найти собственный путь в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«экономику»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через игру, математику, рисование и т. д., обеспечивают формирование и потребности в познании, способствуют умственному и личностному развитию.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015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2843808" y="2060848"/>
            <a:ext cx="3816424" cy="28803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8-конечная звезда 5"/>
          <p:cNvSpPr/>
          <p:nvPr/>
        </p:nvSpPr>
        <p:spPr>
          <a:xfrm>
            <a:off x="6876256" y="980728"/>
            <a:ext cx="2267744" cy="2088232"/>
          </a:xfrm>
          <a:prstGeom prst="star8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8-конечная звезда 6"/>
          <p:cNvSpPr/>
          <p:nvPr/>
        </p:nvSpPr>
        <p:spPr>
          <a:xfrm>
            <a:off x="6444208" y="4365104"/>
            <a:ext cx="2448272" cy="1944216"/>
          </a:xfrm>
          <a:prstGeom prst="star8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8-конечная звезда 7"/>
          <p:cNvSpPr/>
          <p:nvPr/>
        </p:nvSpPr>
        <p:spPr>
          <a:xfrm>
            <a:off x="251520" y="4509120"/>
            <a:ext cx="2808312" cy="2016224"/>
          </a:xfrm>
          <a:prstGeom prst="star8">
            <a:avLst/>
          </a:prstGeom>
          <a:solidFill>
            <a:srgbClr val="DC30B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8-конечная звезда 8"/>
          <p:cNvSpPr/>
          <p:nvPr/>
        </p:nvSpPr>
        <p:spPr>
          <a:xfrm>
            <a:off x="3491880" y="0"/>
            <a:ext cx="2448272" cy="1844824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8-конечная звезда 9"/>
          <p:cNvSpPr/>
          <p:nvPr/>
        </p:nvSpPr>
        <p:spPr>
          <a:xfrm>
            <a:off x="179512" y="1772816"/>
            <a:ext cx="2520280" cy="2304256"/>
          </a:xfrm>
          <a:prstGeom prst="star8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915816" y="2708920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/>
              <a:t>Образовательные области</a:t>
            </a:r>
            <a:endParaRPr lang="ru-RU" sz="32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2492896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67944" y="47667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36296" y="1700808"/>
            <a:ext cx="1907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6256" y="4797152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5013176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998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1547664" y="-315416"/>
            <a:ext cx="7416824" cy="2171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Речевое развитие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C:\Users\PC\Desktop\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556792"/>
            <a:ext cx="4104456" cy="315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PC\Downloads\WhatsApp Image 2021-05-18 at 16.37.19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717032"/>
            <a:ext cx="3937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32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35696" y="980728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339752" y="185344"/>
            <a:ext cx="61926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Познавательное развитие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s://sun9-64.userapi.com/impg/B5uN9hxgHYmKWKO9-vezaDyVglczhaW8t144Yw/OkyC-xIiPjY.jpg?size=810x1080&amp;quality=96&amp;sign=e9a236da03f9ca306db3286f9bfb5ce8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1814512"/>
            <a:ext cx="3744416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PC\Desktop\EmWvnIlwlp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140968"/>
            <a:ext cx="3816424" cy="3136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36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259632" y="162413"/>
            <a:ext cx="7128792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</p:txBody>
      </p:sp>
      <p:pic>
        <p:nvPicPr>
          <p:cNvPr id="5" name="Рисунок 4" descr="C:\Users\PC\Desktop\J3kJBAldOX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916832"/>
            <a:ext cx="3744416" cy="3168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PC\Desktop\qGGGVBfHg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705100"/>
            <a:ext cx="3593306" cy="389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07704" y="76470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79712" y="404664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PC\Desktop\khKYc4IVq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3528392" cy="2837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PC\Desktop\rH9dHHlnWnc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212976"/>
            <a:ext cx="406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109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619672" y="0"/>
            <a:ext cx="72728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Художественно-эстетическое развитие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C:\Users\PC\Desktop\FHrBSJU_cfQ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43075"/>
            <a:ext cx="4176464" cy="2838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PC\Desktop\ФОТО ДЕТ.САД\20-21\IMG_20201001_09454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573016"/>
            <a:ext cx="4032448" cy="293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281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23728" y="260648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Праздники, развлечения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sun9-24.userapi.com/impg/O58QgqXYS6FWKgl-OkxmDhWzB1_PpXjDtgNnig/nooHOjRZDEk.jpg?size=1280x1280&amp;quality=96&amp;sign=6b4dc7d045db777da315f1224b83d01f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32403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PC\Desktop\ФОТО ДЕТ.САД\20-21\IMG_20201223_1155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124745"/>
            <a:ext cx="345638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PC\Desktop\ФОТО ДЕТ.САД\20-21\IMG_20201029_1136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861049"/>
            <a:ext cx="4330700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984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47664" y="188640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Участие в конкурсном движении на различных уровнях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PC\Desktop\Дипломы\IMG_20210402_0808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72816"/>
            <a:ext cx="2376264" cy="2383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PC\Desktop\Дипломы\doc (1)_page-00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132856"/>
            <a:ext cx="266429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PC\Desktop\Дипломы\Кустова А.А.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1628800"/>
            <a:ext cx="277180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PC\Desktop\Дипломы\57734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409728"/>
            <a:ext cx="222190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PC\Desktop\Дипломы\doc_page-000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3645024"/>
            <a:ext cx="2016224" cy="295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51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63688" y="0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Коррекционая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работа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35696" y="836712"/>
            <a:ext cx="698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Коррекционная работа в старшей группе компенсирующей направленности строилась во взаимодействии с учителем-логопедом. Совместно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коррекционно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логопедическая работа осуществляется следующим образом: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Учитель - логопед формирует у детей первичные речевые навыки.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Воспитатели закрепляют сформированные навыки.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Рисунок 7" descr="C:\Users\PC\AppData\Local\Microsoft\Windows\INetCache\Content.Word\WhatsApp Image 2021-05-18 at 16.37.18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924944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sun9-37.userapi.com/impg/muROq9gK4DXk5oMvCwwHj6PFQO_GGvmgAZRnSg/dWpnVlGG8ug.jpg?size=1280x1280&amp;quality=96&amp;sign=6fb66a1b36b1cb96394e3cb972103e43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924944"/>
            <a:ext cx="371018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109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19672" y="260648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Сравнительный мониторинг освоения программы детьми 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PC\Downloads\Слайд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772816"/>
            <a:ext cx="7416824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953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351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63688" y="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sun9-71.userapi.com/impg/FK-G8qIpwe3MKfeFi8u5kjHJDacx4Lq4cVaULw/uRlr9AAefHA.jpg?size=1280x1024&amp;quality=96&amp;sign=9cef4fc5a70945b18e97306c9c0bbfd3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196752"/>
            <a:ext cx="331236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sun9-28.userapi.com/impg/A3eXJIC_pjuHViwhreRD5Uofg6NTjwksNLDoJg/GZoIZFE7dho.jpg?size=960x720&amp;quality=96&amp;sign=97a464f4e647f7a15232f638dfb90882&amp;type=albu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196753"/>
            <a:ext cx="338437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sun9-49.userapi.com/impg/BIKZ21ZjoNZazKx4snMpdjrxI5a3c_XtAXtGfA/qYOg3aA-aho.jpg?size=1280x1280&amp;quality=96&amp;sign=d75ad4f7499e9e5e7e6803c67a5c7488&amp;type=album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4110980"/>
            <a:ext cx="3467100" cy="2747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16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PC\Desktop\1613563743_23-p-fon-dlya-prezentatsii-v-dou-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539552" y="1185210"/>
            <a:ext cx="8136904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Проводить профилактические мероприятия с целью повышения посещаемости детей, укрепление здоровья, развития двигательной и гигиенической культуры детей.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Продолжать принимать активное участие в мероприятиях  и конкурсах различного уровня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Продолжать воспитывать в детях творчество, эмоциональность, активность для их дальнейших достижений и успехов.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Установление отношений сотрудничества между детским садом и семьями воспитанников.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Использовать современные инновационные технологии в работе с детьми.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Широко использовать, игры-путешествия, формы элементарно-поисковой деятельности.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7.Продолжить работу по теме самообразования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7704" y="404664"/>
            <a:ext cx="66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Перспективы и пожелания на следующий год:</a:t>
            </a:r>
          </a:p>
        </p:txBody>
      </p:sp>
    </p:spTree>
  </p:cSld>
  <p:clrMapOvr>
    <a:masterClrMapping/>
  </p:clrMapOvr>
  <p:transition advTm="2025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649</Words>
  <Application>Microsoft Office PowerPoint</Application>
  <PresentationFormat>Экран (4:3)</PresentationFormat>
  <Paragraphs>73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38</cp:revision>
  <dcterms:created xsi:type="dcterms:W3CDTF">2021-05-18T17:50:40Z</dcterms:created>
  <dcterms:modified xsi:type="dcterms:W3CDTF">2021-05-20T17:41:27Z</dcterms:modified>
</cp:coreProperties>
</file>