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8" r:id="rId2"/>
    <p:sldId id="261" r:id="rId3"/>
    <p:sldId id="256" r:id="rId4"/>
    <p:sldId id="260" r:id="rId5"/>
    <p:sldId id="263" r:id="rId6"/>
    <p:sldId id="262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2" d="100"/>
          <a:sy n="82" d="100"/>
        </p:scale>
        <p:origin x="-1614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AF287-EE30-4E09-AA1E-29BCCA02A70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2E431-E02C-4838-9774-7BA168C864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 rot="21299215">
            <a:off x="2016925" y="2316515"/>
            <a:ext cx="5900192" cy="1109985"/>
          </a:xfrm>
        </p:spPr>
        <p:txBody>
          <a:bodyPr>
            <a:noAutofit/>
          </a:bodyPr>
          <a:lstStyle>
            <a:lvl1pPr>
              <a:defRPr sz="40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</a:t>
            </a:r>
            <a:br>
              <a:rPr lang="ru-RU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2348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3320" y="1151606"/>
            <a:ext cx="5614576" cy="1893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Системный </a:t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оператор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«Барабан»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Картинки по запросу бараба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885" y="3728945"/>
            <a:ext cx="1679575" cy="107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826" y="3821814"/>
            <a:ext cx="3337367" cy="1877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5419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81025" y="446088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 algn="l">
              <a:spcBef>
                <a:spcPct val="20000"/>
              </a:spcBef>
            </a:pPr>
            <a: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Цель</a:t>
            </a:r>
            <a:r>
              <a:rPr lang="ru-RU" sz="2800" dirty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: формировать у детей целостное представление </a:t>
            </a:r>
            <a: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об </a:t>
            </a:r>
            <a:r>
              <a:rPr lang="ru-RU" sz="2800" dirty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изучаемом объекте (музыкальном инструменте).</a:t>
            </a:r>
            <a:br>
              <a:rPr lang="ru-RU" sz="2800" dirty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10" name="Group 1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3235455"/>
              </p:ext>
            </p:extLst>
          </p:nvPr>
        </p:nvGraphicFramePr>
        <p:xfrm>
          <a:off x="205468" y="1669596"/>
          <a:ext cx="8784771" cy="5007429"/>
        </p:xfrm>
        <a:graphic>
          <a:graphicData uri="http://schemas.openxmlformats.org/drawingml/2006/table">
            <a:tbl>
              <a:tblPr/>
              <a:tblGrid>
                <a:gridCol w="2978279"/>
                <a:gridCol w="3046233"/>
                <a:gridCol w="2760259"/>
              </a:tblGrid>
              <a:tr h="1752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Надсистема в прошлом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С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реда обитания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Надсистема в настоящем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Среда обитания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Надсистема в будущем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Среда обитания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00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система в прошлом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Чем был?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система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в настоящем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ЧТО?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система в будущем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Чем будет?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5539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подсистема в прошлом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Части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подсистема в прошлом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Части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 Black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подсистема в будущем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Части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4205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30226"/>
              </p:ext>
            </p:extLst>
          </p:nvPr>
        </p:nvGraphicFramePr>
        <p:xfrm>
          <a:off x="519289" y="372534"/>
          <a:ext cx="8150577" cy="607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6859"/>
                <a:gridCol w="2716859"/>
                <a:gridCol w="2716859"/>
              </a:tblGrid>
              <a:tr h="20244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0244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0244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 descr="Картинки по запросу бараб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168" y="4638676"/>
            <a:ext cx="2457764" cy="166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Картинки по запросу ударная установ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436" y="2432471"/>
            <a:ext cx="2534890" cy="195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Картинки по запросу рок концерт на барабан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528804"/>
            <a:ext cx="2563894" cy="169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Ударная установка | Музыкальная энциклопедия от А до Я | Музыкальные инструмент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610" y="4507603"/>
            <a:ext cx="2020190" cy="178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36188" y="4725036"/>
            <a:ext cx="1294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Мембрана 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3491279" y="5405795"/>
            <a:ext cx="885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Корпус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30388" y="5926001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Палочки </a:t>
            </a:r>
            <a:endParaRPr lang="ru-RU" dirty="0"/>
          </a:p>
        </p:txBody>
      </p:sp>
      <p:pic>
        <p:nvPicPr>
          <p:cNvPr id="2078" name="Picture 30" descr="Картинки по запросу тыкв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45" y="2541443"/>
            <a:ext cx="791968" cy="91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Картинки по запросу дерево мультяшное 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039" y="2432471"/>
            <a:ext cx="1050745" cy="112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Картинки по запросу буйвол 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754" y="3354362"/>
            <a:ext cx="1425507" cy="103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003" y="2375504"/>
            <a:ext cx="2432788" cy="1957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43" y="367233"/>
            <a:ext cx="2619484" cy="2008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59" y="4390186"/>
            <a:ext cx="3069220" cy="2301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46" y="367233"/>
            <a:ext cx="2819997" cy="1959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890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329207"/>
              </p:ext>
            </p:extLst>
          </p:nvPr>
        </p:nvGraphicFramePr>
        <p:xfrm>
          <a:off x="261257" y="350761"/>
          <a:ext cx="8697687" cy="636572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899229"/>
                <a:gridCol w="2899229"/>
                <a:gridCol w="2899229"/>
              </a:tblGrid>
              <a:tr h="2121908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00FF"/>
                          </a:solidFill>
                        </a:rPr>
                        <a:t>Среда обитания: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Обряды, битвы, общие сборы, ритуальные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ru-RU" b="1" dirty="0" smtClean="0"/>
                        <a:t>танцы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00FF"/>
                          </a:solidFill>
                        </a:rPr>
                        <a:t>Среда обитания:</a:t>
                      </a:r>
                    </a:p>
                    <a:p>
                      <a:pPr algn="ctr"/>
                      <a:r>
                        <a:rPr lang="ru-RU" b="1" dirty="0" smtClean="0"/>
                        <a:t>Это музыкальный инструмент.</a:t>
                      </a:r>
                    </a:p>
                    <a:p>
                      <a:pPr algn="ctr"/>
                      <a:r>
                        <a:rPr lang="ru-RU" b="1" dirty="0" smtClean="0"/>
                        <a:t>Барабан можно услышать на параде, в</a:t>
                      </a:r>
                      <a:r>
                        <a:rPr lang="ru-RU" b="1" baseline="0" dirty="0" smtClean="0"/>
                        <a:t> военном оркестре</a:t>
                      </a:r>
                      <a:endParaRPr lang="ru-RU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00FF"/>
                          </a:solidFill>
                        </a:rPr>
                        <a:t>Среда обитания: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Многофункциональный инструмент. </a:t>
                      </a:r>
                    </a:p>
                    <a:p>
                      <a:pPr algn="ctr"/>
                      <a:r>
                        <a:rPr lang="ru-RU" b="1" dirty="0" smtClean="0"/>
                        <a:t>Метал, рок, джаз, хип-хоп</a:t>
                      </a:r>
                      <a:endParaRPr lang="ru-RU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219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Чем был?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Раньше барабаны были</a:t>
                      </a:r>
                      <a:r>
                        <a:rPr lang="ru-RU" b="1" baseline="0" dirty="0" smtClean="0"/>
                        <a:t> из тыквы, дерева и кожи животных</a:t>
                      </a:r>
                      <a:endParaRPr lang="ru-RU" b="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C00000"/>
                          </a:solidFill>
                        </a:rPr>
                        <a:t>Что?</a:t>
                      </a:r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2800" b="1" dirty="0" smtClean="0"/>
                        <a:t>Это барабан</a:t>
                      </a:r>
                      <a:endParaRPr lang="ru-RU" sz="28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Чем будет?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Набор барабанщика - Ударная установка</a:t>
                      </a:r>
                      <a:endParaRPr lang="ru-RU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21908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006600"/>
                          </a:solidFill>
                        </a:rPr>
                        <a:t>Части:</a:t>
                      </a:r>
                    </a:p>
                    <a:p>
                      <a:pPr algn="ctr"/>
                      <a:endParaRPr lang="ru-RU" b="1" i="1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/>
                      <a:r>
                        <a:rPr lang="ru-RU" b="1" i="0" dirty="0" smtClean="0">
                          <a:solidFill>
                            <a:schemeClr val="tx1"/>
                          </a:solidFill>
                        </a:rPr>
                        <a:t>Полый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i="0" dirty="0" smtClean="0">
                          <a:solidFill>
                            <a:schemeClr val="tx1"/>
                          </a:solidFill>
                        </a:rPr>
                        <a:t>корпус, обод,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кожа, кости животных вместо палочек</a:t>
                      </a:r>
                      <a:endParaRPr lang="ru-RU" b="1" i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1" dirty="0" smtClean="0">
                          <a:solidFill>
                            <a:srgbClr val="006600"/>
                          </a:solidFill>
                        </a:rPr>
                        <a:t>Части: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Барабан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ru-RU" b="1" dirty="0" smtClean="0"/>
                        <a:t> состоит из частей: полый корпус, мембрана, палочки </a:t>
                      </a:r>
                      <a:endParaRPr lang="ru-RU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1" dirty="0" smtClean="0">
                          <a:solidFill>
                            <a:srgbClr val="006600"/>
                          </a:solidFill>
                        </a:rPr>
                        <a:t>Части: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i="1" dirty="0" smtClean="0">
                        <a:solidFill>
                          <a:srgbClr val="0066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0" dirty="0" smtClean="0">
                          <a:solidFill>
                            <a:schemeClr val="tx1"/>
                          </a:solidFill>
                        </a:rPr>
                        <a:t>Состоит из ударных инструментов: малых и больших барабанов, тарелок, педалей </a:t>
                      </a:r>
                    </a:p>
                    <a:p>
                      <a:pPr algn="ctr"/>
                      <a:endParaRPr lang="ru-RU" b="1" dirty="0" smtClean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853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1681163"/>
            <a:ext cx="5534025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035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2162969"/>
            <a:ext cx="6705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0816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26" t="13734" r="6381" b="16775"/>
          <a:stretch/>
        </p:blipFill>
        <p:spPr bwMode="auto">
          <a:xfrm>
            <a:off x="2314937" y="694480"/>
            <a:ext cx="4328931" cy="561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3514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3337367" cy="250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16" r="59493" b="33861"/>
          <a:stretch/>
        </p:blipFill>
        <p:spPr bwMode="auto">
          <a:xfrm>
            <a:off x="5158451" y="3646025"/>
            <a:ext cx="2469266" cy="2095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47278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318</TotalTime>
  <Words>155</Words>
  <Application>Microsoft Office PowerPoint</Application>
  <PresentationFormat>Экран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Кнопка</vt:lpstr>
      <vt:lpstr>Системный  оператор «Барабан»</vt:lpstr>
      <vt:lpstr> Цель: формировать у детей целостное представление  об изучаемом объекте (музыкальном инструменте).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Семья</cp:lastModifiedBy>
  <cp:revision>33</cp:revision>
  <dcterms:created xsi:type="dcterms:W3CDTF">2015-10-22T18:57:31Z</dcterms:created>
  <dcterms:modified xsi:type="dcterms:W3CDTF">2020-06-01T17:54:19Z</dcterms:modified>
</cp:coreProperties>
</file>