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56" r:id="rId5"/>
    <p:sldId id="258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41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8887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8577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446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844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6393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433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4479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4591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7413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10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7957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348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338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976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5997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5380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0643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1329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6324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3117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836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619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5063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0992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0471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7110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6132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71024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4162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2610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9233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94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18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29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\Desktop\938eb4a2-2c0d-5988-9228-b09ee164e5f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36" y="-33536"/>
            <a:ext cx="9229216" cy="689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8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Вечная память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МГ\Desktop\i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19" y="500042"/>
            <a:ext cx="2789885" cy="31432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357554" y="1357298"/>
            <a:ext cx="5429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Лосев Григорий Денисович  -старший сержант, командир подразделения разведки 334 стрелковой дивизии.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МГ\Desktop\i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278602"/>
            <a:ext cx="1785950" cy="1722166"/>
          </a:xfrm>
          <a:prstGeom prst="rect">
            <a:avLst/>
          </a:prstGeom>
          <a:noFill/>
        </p:spPr>
      </p:pic>
      <p:pic>
        <p:nvPicPr>
          <p:cNvPr id="2052" name="Picture 4" descr="C:\Users\МГ\Desktop\i (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95260" y="3500438"/>
            <a:ext cx="1462293" cy="2985514"/>
          </a:xfrm>
          <a:prstGeom prst="rect">
            <a:avLst/>
          </a:prstGeom>
          <a:noFill/>
        </p:spPr>
      </p:pic>
      <p:pic>
        <p:nvPicPr>
          <p:cNvPr id="2053" name="Picture 5" descr="C:\Users\МГ\Desktop\i (6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585815"/>
            <a:ext cx="1615078" cy="2915019"/>
          </a:xfrm>
          <a:prstGeom prst="rect">
            <a:avLst/>
          </a:prstGeom>
          <a:noFill/>
        </p:spPr>
      </p:pic>
      <p:pic>
        <p:nvPicPr>
          <p:cNvPr id="2054" name="Picture 6" descr="C:\Users\МГ\Desktop\i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4286256"/>
            <a:ext cx="1778012" cy="1714512"/>
          </a:xfrm>
          <a:prstGeom prst="rect">
            <a:avLst/>
          </a:prstGeom>
          <a:noFill/>
        </p:spPr>
      </p:pic>
      <p:pic>
        <p:nvPicPr>
          <p:cNvPr id="2055" name="Picture 7" descr="C:\Users\МГ\Desktop\i (3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3571876"/>
            <a:ext cx="1428760" cy="2857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8517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МГ\Desktop\i (10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8964488" cy="2786082"/>
          </a:xfrm>
          <a:prstGeom prst="rect">
            <a:avLst/>
          </a:prstGeom>
          <a:noFill/>
        </p:spPr>
      </p:pic>
      <p:pic>
        <p:nvPicPr>
          <p:cNvPr id="4099" name="Picture 3" descr="C:\Users\МГ\Desktop\i (1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71810"/>
            <a:ext cx="9036496" cy="1452568"/>
          </a:xfrm>
          <a:prstGeom prst="rect">
            <a:avLst/>
          </a:prstGeom>
          <a:noFill/>
        </p:spPr>
      </p:pic>
      <p:pic>
        <p:nvPicPr>
          <p:cNvPr id="4100" name="Picture 4" descr="C:\Users\МГ\Desktop\i (1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643446"/>
            <a:ext cx="9036496" cy="16430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20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МГ\Desktop\i (7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8609" y="2922134"/>
            <a:ext cx="9144000" cy="2737621"/>
          </a:xfrm>
          <a:prstGeom prst="rect">
            <a:avLst/>
          </a:prstGeom>
          <a:noFill/>
        </p:spPr>
      </p:pic>
      <p:pic>
        <p:nvPicPr>
          <p:cNvPr id="3075" name="Picture 3" descr="C:\Users\МГ\Desktop\i (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5659755"/>
            <a:ext cx="9801226" cy="1123950"/>
          </a:xfrm>
          <a:prstGeom prst="rect">
            <a:avLst/>
          </a:prstGeom>
          <a:noFill/>
        </p:spPr>
      </p:pic>
      <p:pic>
        <p:nvPicPr>
          <p:cNvPr id="3076" name="Picture 4" descr="C:\Users\МГ\Desktop\i (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609" y="35456"/>
            <a:ext cx="9144000" cy="29366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365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\Desktop\0ebbf530-b879-51b1-9cd7-09e3da0d72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8" y="-1"/>
            <a:ext cx="9123392" cy="676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47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640959" cy="5472608"/>
          </a:xfrm>
        </p:spPr>
        <p:txBody>
          <a:bodyPr>
            <a:no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Великая 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Отечественная война была долгой и 	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жестокой. 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я знаю, что мы победили! Бабушка рассказывала  мне: когда была война, люди мучились от голода и холода. Самой лучшей едой для людей был 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хлеб, но его было очень мало. немцы 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издевались над русскими людьми, сгоняли пленных в лагеря и там 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 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сжигали. И это страшно.  Также мне рассказывали, что мой прадедушка воевал и прошел всю войну. Он имел  много наград, но достались они ему с болью, потому что каждая награда – это ранение. Приведу один пример,  он взят  с сайта «Память героев»: Прадедушка « Лосев Григорий Денисович,  со своим взводом разведчиков форсировал реку Лиелупо, и стремительным броском ворвался в траншею противник, где лично убил четырех немцев и подавил огонь двух пулеметов. Здесь же был сам ранен, но своим примером воодушевил бойцов на выполнение поставленной задачи, оборона противника была прорвана».</a:t>
            </a:r>
            <a:b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Я горжусь своим прадедом, ведь он для меня и всего народа Герой Победы.</a:t>
            </a:r>
            <a:b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Тимиргалеев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Денис, 7 класс, СОШ №6, г. Мариинск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476673"/>
            <a:ext cx="7772400" cy="648071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страшное слово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война…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087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\Desktop\82edd36d-57fd-55d1-af1f-fb91a04177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8" y="33536"/>
            <a:ext cx="9121512" cy="683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08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22</Words>
  <Application>Microsoft Office PowerPoint</Application>
  <PresentationFormat>Экран (4:3)</PresentationFormat>
  <Paragraphs>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Тема Office</vt:lpstr>
      <vt:lpstr>1_Тема Office</vt:lpstr>
      <vt:lpstr>2_Тема Office</vt:lpstr>
      <vt:lpstr>3_Тема Office</vt:lpstr>
      <vt:lpstr>Презентация PowerPoint</vt:lpstr>
      <vt:lpstr>                 Вечная память</vt:lpstr>
      <vt:lpstr>Презентация PowerPoint</vt:lpstr>
      <vt:lpstr>Презентация PowerPoint</vt:lpstr>
      <vt:lpstr>Презентация PowerPoint</vt:lpstr>
      <vt:lpstr>       Великая Отечественная война была долгой и  жестокой. Но я знаю, что мы победили! Бабушка рассказывала  мне: когда была война, люди мучились от голода и холода. Самой лучшей едой для людей был хлеб, но его было очень мало. немцы издевались над русскими людьми, сгоняли пленных в лагеря и там их  сжигали. И это страшно.  Также мне рассказывали, что мой прадедушка воевал и прошел всю войну. Он имел  много наград, но достались они ему с болью, потому что каждая награда – это ранение. Приведу один пример,  он взят  с сайта «Память героев»: Прадедушка « Лосев Григорий Денисович,  со своим взводом разведчиков форсировал реку Лиелупо, и стремительным броском ворвался в траншею противник, где лично убил четырех немцев и подавил огонь двух пулеметов. Здесь же был сам ранен, но своим примером воодушевил бойцов на выполнение поставленной задачи, оборона противника была прорвана».              Я горжусь своим прадедом, ведь он для меня и всего народа Герой Победы.                                                                     Тимиргалеев Денис, 7 класс, СОШ №6, г. Мариинск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3</cp:revision>
  <dcterms:created xsi:type="dcterms:W3CDTF">2025-09-14T13:43:26Z</dcterms:created>
  <dcterms:modified xsi:type="dcterms:W3CDTF">2025-09-14T14:08:33Z</dcterms:modified>
</cp:coreProperties>
</file>