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960" y="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EF4AF-D489-49EA-BE30-57FF3E625FC5}" type="datetimeFigureOut">
              <a:rPr lang="ru-RU" smtClean="0"/>
              <a:pPr/>
              <a:t>15.08.2024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6229-C7E2-4ACA-9CD4-04AC8CDD27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EF4AF-D489-49EA-BE30-57FF3E625FC5}" type="datetimeFigureOut">
              <a:rPr lang="ru-RU" smtClean="0"/>
              <a:pPr/>
              <a:t>15.08.2024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6229-C7E2-4ACA-9CD4-04AC8CDD27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EF4AF-D489-49EA-BE30-57FF3E625FC5}" type="datetimeFigureOut">
              <a:rPr lang="ru-RU" smtClean="0"/>
              <a:pPr/>
              <a:t>15.08.2024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6229-C7E2-4ACA-9CD4-04AC8CDD27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EF4AF-D489-49EA-BE30-57FF3E625FC5}" type="datetimeFigureOut">
              <a:rPr lang="ru-RU" smtClean="0"/>
              <a:pPr/>
              <a:t>15.08.2024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6229-C7E2-4ACA-9CD4-04AC8CDD27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EF4AF-D489-49EA-BE30-57FF3E625FC5}" type="datetimeFigureOut">
              <a:rPr lang="ru-RU" smtClean="0"/>
              <a:pPr/>
              <a:t>15.08.2024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6229-C7E2-4ACA-9CD4-04AC8CDD27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EF4AF-D489-49EA-BE30-57FF3E625FC5}" type="datetimeFigureOut">
              <a:rPr lang="ru-RU" smtClean="0"/>
              <a:pPr/>
              <a:t>15.08.2024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6229-C7E2-4ACA-9CD4-04AC8CDD27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EF4AF-D489-49EA-BE30-57FF3E625FC5}" type="datetimeFigureOut">
              <a:rPr lang="ru-RU" smtClean="0"/>
              <a:pPr/>
              <a:t>15.08.2024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6229-C7E2-4ACA-9CD4-04AC8CDD27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EF4AF-D489-49EA-BE30-57FF3E625FC5}" type="datetimeFigureOut">
              <a:rPr lang="ru-RU" smtClean="0"/>
              <a:pPr/>
              <a:t>15.08.2024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6229-C7E2-4ACA-9CD4-04AC8CDD27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EF4AF-D489-49EA-BE30-57FF3E625FC5}" type="datetimeFigureOut">
              <a:rPr lang="ru-RU" smtClean="0"/>
              <a:pPr/>
              <a:t>15.08.2024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6229-C7E2-4ACA-9CD4-04AC8CDD27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EF4AF-D489-49EA-BE30-57FF3E625FC5}" type="datetimeFigureOut">
              <a:rPr lang="ru-RU" smtClean="0"/>
              <a:pPr/>
              <a:t>15.08.2024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6229-C7E2-4ACA-9CD4-04AC8CDD27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EF4AF-D489-49EA-BE30-57FF3E625FC5}" type="datetimeFigureOut">
              <a:rPr lang="ru-RU" smtClean="0"/>
              <a:pPr/>
              <a:t>15.08.2024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6229-C7E2-4ACA-9CD4-04AC8CDD27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6EF4AF-D489-49EA-BE30-57FF3E625FC5}" type="datetimeFigureOut">
              <a:rPr lang="ru-RU" smtClean="0"/>
              <a:pPr/>
              <a:t>15.08.2024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D26229-C7E2-4ACA-9CD4-04AC8CDD279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357166"/>
            <a:ext cx="8286808" cy="5857916"/>
          </a:xfrm>
        </p:spPr>
        <p:txBody>
          <a:bodyPr>
            <a:normAutofit/>
          </a:bodyPr>
          <a:lstStyle/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Государственное бюджетное дошкольное образовательное учреждение</a:t>
            </a:r>
          </a:p>
          <a:p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етский сад № 42 комбинированного вида</a:t>
            </a: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Колпинского района Санкт-Петербурга 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1" y="2285992"/>
            <a:ext cx="707236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Космическая неделя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2" cstate="print"/>
          <a:srcRect l="29182" t="12425" r="28167" b="8617"/>
          <a:stretch>
            <a:fillRect/>
          </a:stretch>
        </p:blipFill>
        <p:spPr bwMode="auto">
          <a:xfrm rot="2115544">
            <a:off x="3081064" y="4373157"/>
            <a:ext cx="1403966" cy="197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072198" y="4857760"/>
            <a:ext cx="2357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Выполнила инструктор по ФК: Семенова Е.В.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>
            <a:normAutofit/>
          </a:bodyPr>
          <a:lstStyle/>
          <a:p>
            <a:pPr algn="just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Каждый день мы видим на небе солнце, луну и звезды. Это все части огромного пространства, которое называется КОСМОС. Все, что существует в космосе – это Вселенная. Она состоит из множества галактик, в каждой из них есть свое солнце и вращающиеся вокруг него планеты.</a:t>
            </a:r>
          </a:p>
          <a:p>
            <a:pPr algn="just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Ежегодно воспитанники старшего дошкольного возраста в игровой форме пополняют и систематизируют свои знания о космосе. На занятиях физической культурой применяют полученные знания.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 l="12186" t="18036" r="12293" b="14228"/>
          <a:stretch>
            <a:fillRect/>
          </a:stretch>
        </p:blipFill>
        <p:spPr bwMode="auto">
          <a:xfrm>
            <a:off x="3347864" y="3645024"/>
            <a:ext cx="2626834" cy="1855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54098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Мы трудились очень дружно, получилось  то, что нужно: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 машинка, не конфета, настоящая ракета!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Эстафета «Построй по чертежу»</a:t>
            </a:r>
          </a:p>
          <a:p>
            <a:pPr algn="ctr">
              <a:buNone/>
            </a:pP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User\Desktop\космос 2024 г\IMG_6356.JPG"/>
          <p:cNvPicPr/>
          <p:nvPr/>
        </p:nvPicPr>
        <p:blipFill>
          <a:blip r:embed="rId2" cstate="print"/>
          <a:srcRect l="19605" t="14541" r="4555" b="10476"/>
          <a:stretch>
            <a:fillRect/>
          </a:stretch>
        </p:blipFill>
        <p:spPr bwMode="auto">
          <a:xfrm rot="5400000">
            <a:off x="768401" y="2336055"/>
            <a:ext cx="2151120" cy="1600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User\Desktop\космос 2024 г\IMG_6355.JPG"/>
          <p:cNvPicPr/>
          <p:nvPr/>
        </p:nvPicPr>
        <p:blipFill>
          <a:blip r:embed="rId3" cstate="print"/>
          <a:srcRect l="7216" t="10510" r="11340" b="9892"/>
          <a:stretch>
            <a:fillRect/>
          </a:stretch>
        </p:blipFill>
        <p:spPr bwMode="auto">
          <a:xfrm>
            <a:off x="3275856" y="1844824"/>
            <a:ext cx="1799060" cy="2078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User\Desktop\космос 2024 г\IMG_6357.JPG"/>
          <p:cNvPicPr/>
          <p:nvPr/>
        </p:nvPicPr>
        <p:blipFill>
          <a:blip r:embed="rId4" cstate="print"/>
          <a:srcRect l="13547" t="16790" r="9113" b="7934"/>
          <a:stretch>
            <a:fillRect/>
          </a:stretch>
        </p:blipFill>
        <p:spPr bwMode="auto">
          <a:xfrm>
            <a:off x="5508104" y="2060848"/>
            <a:ext cx="1631456" cy="1876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User\Desktop\космос 2024 г\IMG_6360.JPG"/>
          <p:cNvPicPr/>
          <p:nvPr/>
        </p:nvPicPr>
        <p:blipFill>
          <a:blip r:embed="rId5" cstate="print"/>
          <a:srcRect l="14752" t="20524" r="13896" b="1230"/>
          <a:stretch>
            <a:fillRect/>
          </a:stretch>
        </p:blipFill>
        <p:spPr bwMode="auto">
          <a:xfrm>
            <a:off x="5652120" y="4725144"/>
            <a:ext cx="1961613" cy="121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User\Desktop\космос 2024 г\IMG_6359.JPG"/>
          <p:cNvPicPr/>
          <p:nvPr/>
        </p:nvPicPr>
        <p:blipFill>
          <a:blip r:embed="rId6" cstate="print"/>
          <a:srcRect l="7215" t="7265" r="909" b="11752"/>
          <a:stretch>
            <a:fillRect/>
          </a:stretch>
        </p:blipFill>
        <p:spPr bwMode="auto">
          <a:xfrm>
            <a:off x="1403648" y="4653136"/>
            <a:ext cx="2452832" cy="151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7" cstate="print"/>
          <a:srcRect l="29182" t="12425" r="28167" b="8617"/>
          <a:stretch>
            <a:fillRect/>
          </a:stretch>
        </p:blipFill>
        <p:spPr bwMode="auto">
          <a:xfrm rot="2115544">
            <a:off x="7515190" y="339432"/>
            <a:ext cx="1237180" cy="1749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 корабле воздушном, космическом, послушном,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мы, обгоняя ветер, помчимся на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ракете.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Игра «Займи ракету»</a:t>
            </a:r>
          </a:p>
          <a:p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User\Desktop\космос 2024 г\IMG_623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348880"/>
            <a:ext cx="2377404" cy="1904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Desktop\космос 2024 г\IMG_6234.JPG"/>
          <p:cNvPicPr/>
          <p:nvPr/>
        </p:nvPicPr>
        <p:blipFill>
          <a:blip r:embed="rId3" cstate="print"/>
          <a:srcRect l="2644" t="30916" r="15941" b="2100"/>
          <a:stretch>
            <a:fillRect/>
          </a:stretch>
        </p:blipFill>
        <p:spPr bwMode="auto">
          <a:xfrm>
            <a:off x="5580112" y="2636912"/>
            <a:ext cx="2609196" cy="1542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 ленись, не зевай, скорей ракету занимай!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C:\Users\User\Desktop\загадки о космосе\QOAO4101.JPG"/>
          <p:cNvPicPr>
            <a:picLocks noGrp="1"/>
          </p:cNvPicPr>
          <p:nvPr>
            <p:ph idx="1"/>
          </p:nvPr>
        </p:nvPicPr>
        <p:blipFill>
          <a:blip r:embed="rId2" cstate="print"/>
          <a:srcRect l="51951" r="5517" b="2817"/>
          <a:stretch>
            <a:fillRect/>
          </a:stretch>
        </p:blipFill>
        <p:spPr bwMode="auto">
          <a:xfrm>
            <a:off x="251520" y="908720"/>
            <a:ext cx="1353564" cy="3500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Desktop\загадки о космосе\XGGR854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700808"/>
            <a:ext cx="2160240" cy="243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Desktop\загадки о космосе\CWZH1143.JPG"/>
          <p:cNvPicPr/>
          <p:nvPr/>
        </p:nvPicPr>
        <p:blipFill>
          <a:blip r:embed="rId4" cstate="print"/>
          <a:srcRect l="38001" t="11062" r="10834" b="11949"/>
          <a:stretch>
            <a:fillRect/>
          </a:stretch>
        </p:blipFill>
        <p:spPr bwMode="auto">
          <a:xfrm>
            <a:off x="5364088" y="1196752"/>
            <a:ext cx="1872207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Командир корабля спасает экипаж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C:\Users\User\Desktop\космос 2024 г\ABTW0450.JPG"/>
          <p:cNvPicPr>
            <a:picLocks noGrp="1"/>
          </p:cNvPicPr>
          <p:nvPr>
            <p:ph idx="1"/>
          </p:nvPr>
        </p:nvPicPr>
        <p:blipFill>
          <a:blip r:embed="rId2" cstate="print"/>
          <a:srcRect l="7536" t="26794" r="973" b="12972"/>
          <a:stretch>
            <a:fillRect/>
          </a:stretch>
        </p:blipFill>
        <p:spPr bwMode="auto">
          <a:xfrm>
            <a:off x="1403648" y="1700808"/>
            <a:ext cx="2952328" cy="1549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Desktop\космос 2024 г\FKMV2969.JPG"/>
          <p:cNvPicPr/>
          <p:nvPr/>
        </p:nvPicPr>
        <p:blipFill>
          <a:blip r:embed="rId3" cstate="print"/>
          <a:srcRect l="9620" t="35043" r="16783" b="2564"/>
          <a:stretch>
            <a:fillRect/>
          </a:stretch>
        </p:blipFill>
        <p:spPr bwMode="auto">
          <a:xfrm>
            <a:off x="5508104" y="1844824"/>
            <a:ext cx="2677503" cy="1225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000364" y="3500438"/>
            <a:ext cx="2857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Выполняет умственные задания 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C:\Users\User\Desktop\космос 2024 г\IKRF120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221088"/>
            <a:ext cx="2311345" cy="25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User\Desktop\IMG_6422.JPG"/>
          <p:cNvPicPr/>
          <p:nvPr/>
        </p:nvPicPr>
        <p:blipFill>
          <a:blip r:embed="rId5" cstate="print"/>
          <a:srcRect t="10450"/>
          <a:stretch>
            <a:fillRect/>
          </a:stretch>
        </p:blipFill>
        <p:spPr bwMode="auto">
          <a:xfrm>
            <a:off x="5929323" y="4437112"/>
            <a:ext cx="2099062" cy="2206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Встреча с космическими пиратами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космос 2024 г\IMG_636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340768"/>
            <a:ext cx="2155538" cy="2874050"/>
          </a:xfrm>
          <a:prstGeom prst="rect">
            <a:avLst/>
          </a:prstGeom>
          <a:noFill/>
        </p:spPr>
      </p:pic>
      <p:pic>
        <p:nvPicPr>
          <p:cNvPr id="1027" name="Picture 3" descr="C:\Users\User\Desktop\космос 2024 г\IMG_6368.JPG"/>
          <p:cNvPicPr>
            <a:picLocks noChangeAspect="1" noChangeArrowheads="1"/>
          </p:cNvPicPr>
          <p:nvPr/>
        </p:nvPicPr>
        <p:blipFill>
          <a:blip r:embed="rId3" cstate="print"/>
          <a:srcRect t="27273" r="22727" b="21591"/>
          <a:stretch>
            <a:fillRect/>
          </a:stretch>
        </p:blipFill>
        <p:spPr bwMode="auto">
          <a:xfrm>
            <a:off x="2627784" y="1052736"/>
            <a:ext cx="2376264" cy="2412279"/>
          </a:xfrm>
          <a:prstGeom prst="rect">
            <a:avLst/>
          </a:prstGeom>
          <a:noFill/>
        </p:spPr>
      </p:pic>
      <p:pic>
        <p:nvPicPr>
          <p:cNvPr id="1028" name="Picture 4" descr="C:\Users\User\Desktop\космос 2024 г\IMG_6369.JPG"/>
          <p:cNvPicPr>
            <a:picLocks noChangeAspect="1" noChangeArrowheads="1"/>
          </p:cNvPicPr>
          <p:nvPr/>
        </p:nvPicPr>
        <p:blipFill>
          <a:blip r:embed="rId4" cstate="print"/>
          <a:srcRect t="23214" r="33333" b="7142"/>
          <a:stretch>
            <a:fillRect/>
          </a:stretch>
        </p:blipFill>
        <p:spPr bwMode="auto">
          <a:xfrm>
            <a:off x="6012160" y="908720"/>
            <a:ext cx="1556008" cy="2167297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357422" y="5096358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Игра «Удержи планету»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9" name="Picture 5" descr="C:\Users\User\Desktop\космос 2024 г\IMG_6363.JPG"/>
          <p:cNvPicPr>
            <a:picLocks noChangeAspect="1" noChangeArrowheads="1"/>
          </p:cNvPicPr>
          <p:nvPr/>
        </p:nvPicPr>
        <p:blipFill>
          <a:blip r:embed="rId5" cstate="print"/>
          <a:srcRect l="8889" t="13333" r="-742"/>
          <a:stretch>
            <a:fillRect/>
          </a:stretch>
        </p:blipFill>
        <p:spPr bwMode="auto">
          <a:xfrm>
            <a:off x="5940152" y="4005064"/>
            <a:ext cx="2096931" cy="2638052"/>
          </a:xfrm>
          <a:prstGeom prst="rect">
            <a:avLst/>
          </a:prstGeom>
          <a:noFill/>
        </p:spPr>
      </p:pic>
      <p:pic>
        <p:nvPicPr>
          <p:cNvPr id="10" name="Рисунок 9"/>
          <p:cNvPicPr/>
          <p:nvPr/>
        </p:nvPicPr>
        <p:blipFill>
          <a:blip r:embed="rId6" cstate="print"/>
          <a:srcRect l="47622" t="19639" r="10529" b="16633"/>
          <a:stretch>
            <a:fillRect/>
          </a:stretch>
        </p:blipFill>
        <p:spPr bwMode="auto">
          <a:xfrm>
            <a:off x="611560" y="4797152"/>
            <a:ext cx="1612497" cy="1866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Обучение в школе юных космонавтов прошло успешно!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User\Desktop\космос 2024 г\BVPV794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749" t="27634" r="258" b="-356"/>
          <a:stretch>
            <a:fillRect/>
          </a:stretch>
        </p:blipFill>
        <p:spPr bwMode="auto">
          <a:xfrm>
            <a:off x="2097327" y="2276872"/>
            <a:ext cx="3626801" cy="2295136"/>
          </a:xfrm>
          <a:prstGeom prst="rect">
            <a:avLst/>
          </a:prstGeom>
          <a:noFill/>
        </p:spPr>
      </p:pic>
      <p:pic>
        <p:nvPicPr>
          <p:cNvPr id="5" name="Рисунок 4"/>
          <p:cNvPicPr/>
          <p:nvPr/>
        </p:nvPicPr>
        <p:blipFill>
          <a:blip r:embed="rId3" cstate="print"/>
          <a:srcRect l="19239" t="12627" r="18064" b="10407"/>
          <a:stretch>
            <a:fillRect/>
          </a:stretch>
        </p:blipFill>
        <p:spPr bwMode="auto">
          <a:xfrm>
            <a:off x="7524328" y="5157192"/>
            <a:ext cx="1305366" cy="1431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449</TotalTime>
  <Words>163</Words>
  <Application>Microsoft Office PowerPoint</Application>
  <PresentationFormat>Экран (4:3)</PresentationFormat>
  <Paragraphs>17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Мы трудились очень дружно, получилось  то, что нужно: не машинка, не конфета, настоящая ракета! </vt:lpstr>
      <vt:lpstr>На корабле воздушном, космическом, послушном, мы, обгоняя ветер, помчимся на  ракете. </vt:lpstr>
      <vt:lpstr>Не ленись, не зевай, скорей ракету занимай!</vt:lpstr>
      <vt:lpstr>Командир корабля спасает экипаж </vt:lpstr>
      <vt:lpstr>Встреча с космическими пиратами </vt:lpstr>
      <vt:lpstr>Обучение в школе юных космонавтов прошло успешно!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work_2</cp:lastModifiedBy>
  <cp:revision>45</cp:revision>
  <dcterms:created xsi:type="dcterms:W3CDTF">2024-04-11T10:22:37Z</dcterms:created>
  <dcterms:modified xsi:type="dcterms:W3CDTF">2024-08-15T11:41:10Z</dcterms:modified>
</cp:coreProperties>
</file>