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5" r:id="rId4"/>
    <p:sldId id="267" r:id="rId5"/>
    <p:sldId id="269" r:id="rId6"/>
    <p:sldId id="258" r:id="rId7"/>
    <p:sldId id="264" r:id="rId8"/>
    <p:sldId id="259" r:id="rId9"/>
    <p:sldId id="260" r:id="rId10"/>
    <p:sldId id="261" r:id="rId11"/>
    <p:sldId id="268" r:id="rId12"/>
    <p:sldId id="262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0066"/>
    <a:srgbClr val="FDF9B1"/>
    <a:srgbClr val="EBFB8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95" autoAdjust="0"/>
    <p:restoredTop sz="94660"/>
  </p:normalViewPr>
  <p:slideViewPr>
    <p:cSldViewPr>
      <p:cViewPr varScale="1">
        <p:scale>
          <a:sx n="43" d="100"/>
          <a:sy n="43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7BC5-07F8-442D-B209-BE294A16F420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F3345-0BE7-40A7-9507-D325B04F149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7BC5-07F8-442D-B209-BE294A16F420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F3345-0BE7-40A7-9507-D325B04F14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7BC5-07F8-442D-B209-BE294A16F420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A0F3345-0BE7-40A7-9507-D325B04F14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7BC5-07F8-442D-B209-BE294A16F420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F3345-0BE7-40A7-9507-D325B04F14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7BC5-07F8-442D-B209-BE294A16F420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F3345-0BE7-40A7-9507-D325B04F14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7BC5-07F8-442D-B209-BE294A16F420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F3345-0BE7-40A7-9507-D325B04F14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7BC5-07F8-442D-B209-BE294A16F420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F3345-0BE7-40A7-9507-D325B04F14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7BC5-07F8-442D-B209-BE294A16F420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F3345-0BE7-40A7-9507-D325B04F14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7BC5-07F8-442D-B209-BE294A16F420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F3345-0BE7-40A7-9507-D325B04F14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7BC5-07F8-442D-B209-BE294A16F420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F3345-0BE7-40A7-9507-D325B04F14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7BC5-07F8-442D-B209-BE294A16F420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F3345-0BE7-40A7-9507-D325B04F14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7837BC5-07F8-442D-B209-BE294A16F420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A0F3345-0BE7-40A7-9507-D325B04F149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58;&#1072;&#1080;&#1089;&#1080;&#1103;%20&#1042;&#1080;&#1082;&#1090;&#1086;&#1088;&#1086;&#1074;&#1085;&#1072;\Music\&#1084;&#1091;&#1079;%20&#1077;&#1079;&#1080;&#1076;&#1099;\001.A_Alixane_Bashk.mp3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pics.livejournal.com/soldat_jah/pic/0000hg9b/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BFB8B"/>
            </a:gs>
            <a:gs pos="50000">
              <a:srgbClr val="FDF9B1"/>
            </a:gs>
            <a:gs pos="100000">
              <a:srgbClr val="FFFF00">
                <a:alpha val="79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0"/>
            <a:ext cx="7802610" cy="3595294"/>
          </a:xfrm>
        </p:spPr>
        <p:txBody>
          <a:bodyPr>
            <a:normAutofit fontScale="90000"/>
          </a:bodyPr>
          <a:lstStyle/>
          <a:p>
            <a:r>
              <a:rPr lang="ru-RU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3399">
                        <a:shade val="30000"/>
                        <a:satMod val="115000"/>
                      </a:srgbClr>
                    </a:gs>
                    <a:gs pos="50000">
                      <a:srgbClr val="FF3399">
                        <a:shade val="67500"/>
                        <a:satMod val="115000"/>
                      </a:srgbClr>
                    </a:gs>
                    <a:gs pos="100000">
                      <a:srgbClr val="FF3399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/>
              </a:rPr>
              <a:t>Исследовательская работа по теме: </a:t>
            </a:r>
            <a:br>
              <a:rPr lang="ru-RU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3399">
                        <a:shade val="30000"/>
                        <a:satMod val="115000"/>
                      </a:srgbClr>
                    </a:gs>
                    <a:gs pos="50000">
                      <a:srgbClr val="FF3399">
                        <a:shade val="67500"/>
                        <a:satMod val="115000"/>
                      </a:srgbClr>
                    </a:gs>
                    <a:gs pos="100000">
                      <a:srgbClr val="FF3399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/>
              </a:rPr>
            </a:br>
            <a:r>
              <a:rPr lang="ru-RU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3399">
                        <a:shade val="30000"/>
                        <a:satMod val="115000"/>
                      </a:srgbClr>
                    </a:gs>
                    <a:gs pos="50000">
                      <a:srgbClr val="FF3399">
                        <a:shade val="67500"/>
                        <a:satMod val="115000"/>
                      </a:srgbClr>
                    </a:gs>
                    <a:gs pos="100000">
                      <a:srgbClr val="FF3399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/>
              </a:rPr>
              <a:t>«</a:t>
            </a:r>
            <a:r>
              <a:rPr lang="ru-RU" i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3399">
                        <a:shade val="30000"/>
                        <a:satMod val="115000"/>
                      </a:srgbClr>
                    </a:gs>
                    <a:gs pos="50000">
                      <a:srgbClr val="FF3399">
                        <a:shade val="67500"/>
                        <a:satMod val="115000"/>
                      </a:srgbClr>
                    </a:gs>
                    <a:gs pos="100000">
                      <a:srgbClr val="FF3399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/>
              </a:rPr>
              <a:t>Историографические аспекты национального костюма </a:t>
            </a:r>
            <a:r>
              <a:rPr lang="ru-RU" i="1" cap="none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3399">
                        <a:shade val="30000"/>
                        <a:satMod val="115000"/>
                      </a:srgbClr>
                    </a:gs>
                    <a:gs pos="50000">
                      <a:srgbClr val="FF3399">
                        <a:shade val="67500"/>
                        <a:satMod val="115000"/>
                      </a:srgbClr>
                    </a:gs>
                    <a:gs pos="100000">
                      <a:srgbClr val="FF3399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/>
              </a:rPr>
              <a:t>езидов</a:t>
            </a:r>
            <a:r>
              <a:rPr lang="ru-RU" i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3399">
                        <a:shade val="30000"/>
                        <a:satMod val="115000"/>
                      </a:srgbClr>
                    </a:gs>
                    <a:gs pos="50000">
                      <a:srgbClr val="FF3399">
                        <a:shade val="67500"/>
                        <a:satMod val="115000"/>
                      </a:srgbClr>
                    </a:gs>
                    <a:gs pos="100000">
                      <a:srgbClr val="FF3399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/>
              </a:rPr>
              <a:t>»</a:t>
            </a:r>
            <a:endParaRPr lang="ru-RU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 flip="none" rotWithShape="1">
                <a:gsLst>
                  <a:gs pos="0">
                    <a:srgbClr val="FF3399">
                      <a:shade val="30000"/>
                      <a:satMod val="115000"/>
                    </a:srgbClr>
                  </a:gs>
                  <a:gs pos="50000">
                    <a:srgbClr val="FF3399">
                      <a:shade val="67500"/>
                      <a:satMod val="115000"/>
                    </a:srgbClr>
                  </a:gs>
                  <a:gs pos="100000">
                    <a:srgbClr val="FF3399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57752" y="4071942"/>
            <a:ext cx="4286248" cy="2786058"/>
          </a:xfrm>
        </p:spPr>
        <p:txBody>
          <a:bodyPr>
            <a:noAutofit/>
          </a:bodyPr>
          <a:lstStyle/>
          <a:p>
            <a:pPr algn="r"/>
            <a:r>
              <a:rPr lang="ru-RU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Выполнили</a:t>
            </a:r>
            <a:r>
              <a:rPr lang="ru-RU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/>
            </a:r>
            <a:br>
              <a:rPr lang="ru-RU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</a:br>
            <a:r>
              <a:rPr lang="ru-RU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у</a:t>
            </a:r>
            <a:r>
              <a:rPr lang="ru-RU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чителя </a:t>
            </a:r>
            <a:r>
              <a:rPr lang="ru-RU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технологии</a:t>
            </a:r>
            <a:r>
              <a:rPr lang="ru-RU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:</a:t>
            </a:r>
            <a:endParaRPr lang="ru-RU" sz="2000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  <a:p>
            <a:pPr algn="r"/>
            <a:r>
              <a:rPr lang="ru-RU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Васильева Таисия </a:t>
            </a:r>
            <a:r>
              <a:rPr lang="ru-RU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Викторовна, Мурыгина Нина Григорьевна</a:t>
            </a:r>
            <a:endParaRPr lang="ru-RU" sz="2000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  <a:p>
            <a:endParaRPr lang="ru-RU" sz="2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3786182" y="6357934"/>
            <a:ext cx="2071670" cy="50006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200" b="1" i="0" u="none" strike="noStrike" kern="1200" cap="none" spc="50" normalizeH="0" baseline="0" noProof="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+mn-lt"/>
                <a:ea typeface="+mn-ea"/>
                <a:cs typeface="+mn-cs"/>
              </a:rPr>
              <a:t>Волгоград </a:t>
            </a:r>
            <a:r>
              <a:rPr kumimoji="0" lang="ru-RU" sz="2200" b="1" i="0" u="none" strike="noStrike" kern="1200" cap="none" spc="50" normalizeH="0" baseline="0" noProof="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uLnTx/>
                <a:uFillTx/>
                <a:latin typeface="+mn-lt"/>
                <a:ea typeface="+mn-ea"/>
                <a:cs typeface="+mn-cs"/>
              </a:rPr>
              <a:t>2022</a:t>
            </a:r>
            <a:endParaRPr kumimoji="0" lang="ru-RU" sz="2200" b="1" i="0" u="none" strike="noStrike" kern="1200" cap="none" spc="50" normalizeH="0" baseline="0" noProof="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50" normalizeH="0" baseline="0" noProof="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001.A_Alixane_Bash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6697216"/>
            <a:ext cx="160784" cy="16078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06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0"/>
            <a:ext cx="7772400" cy="785866"/>
          </a:xfrm>
        </p:spPr>
        <p:txBody>
          <a:bodyPr>
            <a:normAutofit/>
          </a:bodyPr>
          <a:lstStyle/>
          <a:p>
            <a:r>
              <a:rPr lang="ru-RU" cap="none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Национальность- </a:t>
            </a:r>
            <a:r>
              <a:rPr lang="ru-RU" cap="none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езиды</a:t>
            </a:r>
            <a:endParaRPr lang="ru-RU" cap="none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1142984"/>
            <a:ext cx="4429156" cy="535785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2400" dirty="0" err="1" smtClean="0"/>
              <a:t>Езиды</a:t>
            </a:r>
            <a:r>
              <a:rPr lang="ru-RU" sz="2400" dirty="0" smtClean="0"/>
              <a:t>, являются частью курдского народа. Разница лишь в том, что остальные курды перешли в новые религии, появившиеся в новой эре - в христианство и ислам. А мы сохранили свою исконную религию - </a:t>
            </a:r>
            <a:r>
              <a:rPr lang="ru-RU" sz="2400" dirty="0" err="1" smtClean="0"/>
              <a:t>езидство</a:t>
            </a:r>
            <a:r>
              <a:rPr lang="ru-RU" sz="2400" dirty="0" smtClean="0"/>
              <a:t>. Кроме того, у народности есть и свой язык: мы говорим на </a:t>
            </a:r>
            <a:r>
              <a:rPr lang="ru-RU" sz="2400" dirty="0" err="1" smtClean="0"/>
              <a:t>эздики</a:t>
            </a:r>
            <a:r>
              <a:rPr lang="ru-RU" sz="2400" dirty="0" smtClean="0"/>
              <a:t> (диалекте общего для курдов языка </a:t>
            </a:r>
            <a:r>
              <a:rPr lang="ru-RU" sz="2400" dirty="0" err="1" smtClean="0"/>
              <a:t>курманджи</a:t>
            </a:r>
            <a:r>
              <a:rPr lang="ru-RU" sz="2400" dirty="0" smtClean="0"/>
              <a:t>). 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Рисунок 4" descr="http://sarhad.ge/images/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928670"/>
            <a:ext cx="3489062" cy="32301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http://sarhad.ge/images/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357562"/>
            <a:ext cx="3286148" cy="32861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866"/>
          </a:xfrm>
        </p:spPr>
        <p:txBody>
          <a:bodyPr>
            <a:normAutofit/>
          </a:bodyPr>
          <a:lstStyle/>
          <a:p>
            <a:r>
              <a:rPr lang="ru-RU" cap="none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Национальность- </a:t>
            </a:r>
            <a:r>
              <a:rPr lang="ru-RU" cap="none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езиды</a:t>
            </a:r>
            <a:endParaRPr lang="ru-RU" cap="none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661248"/>
            <a:ext cx="9144000" cy="119675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2400" dirty="0" smtClean="0"/>
              <a:t>В настоящее время, национальный костюм </a:t>
            </a:r>
            <a:r>
              <a:rPr lang="ru-RU" sz="2400" dirty="0" err="1" smtClean="0"/>
              <a:t>езиды</a:t>
            </a:r>
            <a:r>
              <a:rPr lang="ru-RU" sz="2400" dirty="0" smtClean="0"/>
              <a:t> одевают только по особым случаям- это свадьбы и национальные религиозные праздники.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" name="Рисунок 6" descr="Духовный лидер езидов Грузии Дмитрий Пирбари в окружении представителей общины на праздновании Клоче Саре Сали. Тбилиси, Грузия, 17 марта 2012 г. Фото Беслана Кмузова для &quot;Кавказского узла&quot;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836712"/>
            <a:ext cx="7200800" cy="46085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C:\Users\1\Documents\Док техн 4\док. технол\Исслед раб\Культурное наследие езидов\картинки\Yezidi_women_in_Tbilisi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8352928" cy="59766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1\Documents\Док техн 4\док. технол\Исслед раб\Культурное наследие езидов\картинки\0_538e4_2428aab5_X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8280920" cy="59046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06084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Мавзолей шейха </a:t>
            </a:r>
            <a:r>
              <a:rPr lang="ru-RU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Ади</a:t>
            </a: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в </a:t>
            </a:r>
            <a:r>
              <a:rPr lang="ru-RU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Лалеше</a:t>
            </a: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</a:br>
            <a:endParaRPr lang="ru-RU" cap="none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Рисунок 6" descr="element-669430-misc-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56792"/>
            <a:ext cx="8136904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324528" cy="1512168"/>
          </a:xfrm>
        </p:spPr>
        <p:txBody>
          <a:bodyPr>
            <a:normAutofit/>
          </a:bodyPr>
          <a:lstStyle/>
          <a:p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Архангел </a:t>
            </a:r>
            <a:r>
              <a:rPr lang="ru-RU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Малак</a:t>
            </a: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таус</a:t>
            </a: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</a:br>
            <a:endParaRPr lang="ru-RU" cap="none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Рисунок 7" descr="C:\Users\Таисия Викторовна\Desktop\Езиды\images (7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052736"/>
            <a:ext cx="6408712" cy="5400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</p:spPr>
        <p:txBody>
          <a:bodyPr>
            <a:normAutofit/>
          </a:bodyPr>
          <a:lstStyle/>
          <a:p>
            <a:r>
              <a:rPr lang="ru-RU" sz="4400" cap="none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Национальный костюм </a:t>
            </a:r>
            <a:r>
              <a:rPr lang="ru-RU" sz="4400" cap="none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езидов</a:t>
            </a:r>
            <a:endParaRPr lang="ru-RU" sz="4400" cap="none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60032" y="1628800"/>
            <a:ext cx="4142232" cy="4007368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2000" dirty="0" smtClean="0"/>
              <a:t>Примитивный крой, появившийся в глубокой древности на Востоке, дал основные типы накладной и распашной одежды, которая бытовала в европейской одежде вплоть до Х-Х</a:t>
            </a:r>
            <a:r>
              <a:rPr lang="en-US" sz="1900" dirty="0" smtClean="0"/>
              <a:t>I </a:t>
            </a:r>
            <a:r>
              <a:rPr lang="ru-RU" sz="1900" dirty="0" smtClean="0"/>
              <a:t>веков.</a:t>
            </a:r>
            <a:endParaRPr lang="ru-RU" sz="1900" dirty="0"/>
          </a:p>
        </p:txBody>
      </p:sp>
      <p:pic>
        <p:nvPicPr>
          <p:cNvPr id="6" name="Рисунок 5" descr="C:\Users\1\Documents\Док техн 4\док. технол\Исслед раб\Культурное наследие езидов\Езиды\27543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980728"/>
            <a:ext cx="4501734" cy="56886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</p:spPr>
        <p:txBody>
          <a:bodyPr>
            <a:noAutofit/>
          </a:bodyPr>
          <a:lstStyle/>
          <a:p>
            <a:r>
              <a:rPr lang="ru-RU" sz="4400" cap="none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Женский национальный костюм</a:t>
            </a:r>
            <a:endParaRPr lang="ru-RU" sz="4400" cap="none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3438" y="1000108"/>
            <a:ext cx="4286248" cy="5500726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   </a:t>
            </a:r>
            <a:r>
              <a:rPr lang="ru-RU" sz="2000" dirty="0" smtClean="0"/>
              <a:t>Женщины – хранительницы очага, притом они должны способствовать сохранению многовековых традиций и обычаев </a:t>
            </a:r>
            <a:r>
              <a:rPr lang="ru-RU" sz="2000" dirty="0" err="1" smtClean="0"/>
              <a:t>езидской</a:t>
            </a:r>
            <a:r>
              <a:rPr lang="ru-RU" sz="2000" dirty="0" smtClean="0"/>
              <a:t> религии, и поэтому  элементы национального костюма больше всего сохранились в женской одежде, но чаще всего их одевают на свадьбы или религиозные праздники</a:t>
            </a:r>
            <a:endParaRPr lang="ru-RU" sz="2000" dirty="0"/>
          </a:p>
        </p:txBody>
      </p:sp>
      <p:pic>
        <p:nvPicPr>
          <p:cNvPr id="5" name="Рисунок 4" descr="http://ezidi-russia.ru/images/phocagallery/thumbs/phoca_thumb_l_2222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71546"/>
            <a:ext cx="4143404" cy="5357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42918"/>
          </a:xfrm>
        </p:spPr>
        <p:txBody>
          <a:bodyPr>
            <a:noAutofit/>
          </a:bodyPr>
          <a:lstStyle/>
          <a:p>
            <a:r>
              <a:rPr lang="ru-RU" sz="4400" cap="none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Женский национальный костюм</a:t>
            </a:r>
            <a:endParaRPr lang="ru-RU" sz="4400" cap="none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484784"/>
            <a:ext cx="4286248" cy="4366838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 </a:t>
            </a:r>
            <a:r>
              <a:rPr lang="ru-RU" sz="1800" dirty="0" smtClean="0"/>
              <a:t>Традиционная одежда </a:t>
            </a:r>
            <a:r>
              <a:rPr lang="ru-RU" sz="1800" dirty="0" err="1" smtClean="0"/>
              <a:t>езидов</a:t>
            </a:r>
            <a:r>
              <a:rPr lang="ru-RU" sz="1800" dirty="0" smtClean="0"/>
              <a:t>  состоит из:</a:t>
            </a:r>
            <a:br>
              <a:rPr lang="ru-RU" sz="1800" dirty="0" smtClean="0"/>
            </a:br>
            <a:r>
              <a:rPr lang="ru-RU" sz="1800" dirty="0" smtClean="0"/>
              <a:t>   - </a:t>
            </a:r>
            <a:r>
              <a:rPr lang="ru-RU" sz="1800" dirty="0" err="1" smtClean="0"/>
              <a:t>кофи</a:t>
            </a:r>
            <a:r>
              <a:rPr lang="ru-RU" sz="1800" dirty="0" smtClean="0"/>
              <a:t> шар (косынка)</a:t>
            </a:r>
            <a:br>
              <a:rPr lang="ru-RU" sz="1800" dirty="0" smtClean="0"/>
            </a:br>
            <a:r>
              <a:rPr lang="ru-RU" sz="1800" dirty="0" smtClean="0"/>
              <a:t>- бар </a:t>
            </a:r>
            <a:r>
              <a:rPr lang="ru-RU" sz="1800" dirty="0" err="1" smtClean="0"/>
              <a:t>дера</a:t>
            </a:r>
            <a:r>
              <a:rPr lang="ru-RU" sz="1800" dirty="0" smtClean="0"/>
              <a:t> или шалек (фартук), </a:t>
            </a:r>
            <a:br>
              <a:rPr lang="ru-RU" sz="1800" dirty="0" smtClean="0"/>
            </a:br>
            <a:r>
              <a:rPr lang="ru-RU" sz="1800" dirty="0" smtClean="0"/>
              <a:t>- рубаха (</a:t>
            </a:r>
            <a:r>
              <a:rPr lang="ru-RU" sz="1800" dirty="0" err="1" smtClean="0"/>
              <a:t>крас</a:t>
            </a:r>
            <a:r>
              <a:rPr lang="ru-RU" sz="1800" dirty="0" smtClean="0"/>
              <a:t>) </a:t>
            </a:r>
            <a:br>
              <a:rPr lang="ru-RU" sz="1800" dirty="0" smtClean="0"/>
            </a:br>
            <a:r>
              <a:rPr lang="ru-RU" sz="1800" dirty="0" smtClean="0"/>
              <a:t>- шальвары (</a:t>
            </a:r>
            <a:r>
              <a:rPr lang="ru-RU" sz="1800" dirty="0" err="1" smtClean="0"/>
              <a:t>хэвалкрас</a:t>
            </a:r>
            <a:r>
              <a:rPr lang="ru-RU" sz="1800" dirty="0" smtClean="0"/>
              <a:t>) </a:t>
            </a:r>
            <a:br>
              <a:rPr lang="ru-RU" sz="1800" dirty="0" smtClean="0"/>
            </a:br>
            <a:r>
              <a:rPr lang="ru-RU" sz="1800" dirty="0" smtClean="0"/>
              <a:t>- 2 фартука (</a:t>
            </a:r>
            <a:r>
              <a:rPr lang="ru-RU" sz="1800" dirty="0" err="1" smtClean="0"/>
              <a:t>дейра</a:t>
            </a:r>
            <a:r>
              <a:rPr lang="ru-RU" sz="1800" dirty="0" smtClean="0"/>
              <a:t>) </a:t>
            </a:r>
            <a:br>
              <a:rPr lang="ru-RU" sz="1800" dirty="0" smtClean="0"/>
            </a:br>
            <a:r>
              <a:rPr lang="ru-RU" sz="1800" dirty="0" smtClean="0"/>
              <a:t>- зимняя бархатная куртка (</a:t>
            </a:r>
            <a:r>
              <a:rPr lang="ru-RU" sz="1800" dirty="0" err="1" smtClean="0"/>
              <a:t>колк</a:t>
            </a:r>
            <a:r>
              <a:rPr lang="ru-RU" sz="1800" dirty="0" smtClean="0"/>
              <a:t>) </a:t>
            </a:r>
            <a:br>
              <a:rPr lang="ru-RU" sz="1800" dirty="0" smtClean="0"/>
            </a:br>
            <a:r>
              <a:rPr lang="ru-RU" sz="1800" dirty="0" smtClean="0"/>
              <a:t>- бархатная куртка (</a:t>
            </a:r>
            <a:r>
              <a:rPr lang="ru-RU" sz="1800" dirty="0" err="1" smtClean="0"/>
              <a:t>колк</a:t>
            </a:r>
            <a:r>
              <a:rPr lang="ru-RU" sz="1800" dirty="0" smtClean="0"/>
              <a:t>),</a:t>
            </a:r>
            <a:br>
              <a:rPr lang="ru-RU" sz="1800" dirty="0" smtClean="0"/>
            </a:br>
            <a:r>
              <a:rPr lang="ru-RU" sz="1800" dirty="0" smtClean="0"/>
              <a:t>- шерстяной пояс (бане </a:t>
            </a:r>
            <a:r>
              <a:rPr lang="ru-RU" sz="1800" dirty="0" err="1" smtClean="0"/>
              <a:t>пште</a:t>
            </a:r>
            <a:r>
              <a:rPr lang="ru-RU" sz="1800" dirty="0" smtClean="0"/>
              <a:t>) </a:t>
            </a:r>
            <a:br>
              <a:rPr lang="ru-RU" sz="1800" dirty="0" smtClean="0"/>
            </a:br>
            <a:r>
              <a:rPr lang="ru-RU" sz="1800" dirty="0" smtClean="0"/>
              <a:t>- головной убор (</a:t>
            </a:r>
            <a:r>
              <a:rPr lang="ru-RU" sz="1800" dirty="0" err="1" smtClean="0"/>
              <a:t>кофи</a:t>
            </a:r>
            <a:r>
              <a:rPr lang="ru-RU" sz="1800" dirty="0" smtClean="0"/>
              <a:t>)</a:t>
            </a:r>
            <a:endParaRPr lang="ru-RU" sz="18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6" name="Рисунок 5" descr="http://ezidi-russia.ru/images/phocagallery/thumbs/phoca_thumb_l_%20%20%20%20%2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620688"/>
            <a:ext cx="4285710" cy="60486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Традиционный женский наряд езидов. Тбилиси, Государственный музей искусств Грузии, 17 марта 2012 г. Фото Нии Хубуная для &quot;Кавказского узла&quot;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3528392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 descr="C:\Users\Таисия Викторовна\Pictures\IEZIDI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60648"/>
            <a:ext cx="3491880" cy="48245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 descr="Женские декоративные украшения. Тбилиси, Государственный музей искусств Грузии, 17 марта 2012 г. Фото Беслана Кмузова для &quot;Кавказского узла&quot;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4293096"/>
            <a:ext cx="3888432" cy="23625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42918"/>
          </a:xfrm>
        </p:spPr>
        <p:txBody>
          <a:bodyPr>
            <a:noAutofit/>
          </a:bodyPr>
          <a:lstStyle/>
          <a:p>
            <a:r>
              <a:rPr lang="ru-RU" sz="4400" cap="none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Работа Макса Карла </a:t>
            </a:r>
            <a:r>
              <a:rPr lang="ru-RU" sz="4400" cap="none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Тильке</a:t>
            </a:r>
            <a:endParaRPr lang="ru-RU" sz="4400" cap="none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Рисунок 6" descr="s640x480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764704"/>
            <a:ext cx="4882852" cy="59046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102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124744"/>
            <a:ext cx="6945340" cy="53819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0" y="0"/>
            <a:ext cx="9144000" cy="64291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0" u="none" strike="noStrike" kern="1200" cap="none" spc="0" normalizeH="0" baseline="0" noProof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52400" y="152400"/>
            <a:ext cx="9144000" cy="64291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Костюм </a:t>
            </a:r>
            <a:r>
              <a:rPr lang="ru-RU" sz="4400" b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езитки</a:t>
            </a:r>
            <a:endParaRPr kumimoji="0" lang="ru-RU" sz="4400" b="1" i="0" u="none" strike="noStrike" kern="1200" cap="none" spc="0" normalizeH="0" baseline="0" noProof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244</TotalTime>
  <Words>144</Words>
  <Application>Microsoft Office PowerPoint</Application>
  <PresentationFormat>Экран (4:3)</PresentationFormat>
  <Paragraphs>18</Paragraphs>
  <Slides>13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Апекс</vt:lpstr>
      <vt:lpstr>Исследовательская работа по теме:  «Историографические аспекты национального костюма езидов»</vt:lpstr>
      <vt:lpstr>Национальность- езиды</vt:lpstr>
      <vt:lpstr>Национальность- езиды</vt:lpstr>
      <vt:lpstr>Слайд 4</vt:lpstr>
      <vt:lpstr>Слайд 5</vt:lpstr>
      <vt:lpstr>Мавзолей шейха Ади в Лалеше </vt:lpstr>
      <vt:lpstr>Архангел Малак таус </vt:lpstr>
      <vt:lpstr>Национальный костюм езидов</vt:lpstr>
      <vt:lpstr>Женский национальный костюм</vt:lpstr>
      <vt:lpstr>Женский национальный костюм</vt:lpstr>
      <vt:lpstr>Слайд 11</vt:lpstr>
      <vt:lpstr>Работа Макса Карла Тильке</vt:lpstr>
      <vt:lpstr>Слайд 13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Исследовательская работа по теме:  «Историографические аспекты национального костюма езидов»</dc:title>
  <dc:creator>HP</dc:creator>
  <cp:lastModifiedBy>Таисия Викторовна</cp:lastModifiedBy>
  <cp:revision>31</cp:revision>
  <dcterms:created xsi:type="dcterms:W3CDTF">2014-03-18T14:35:31Z</dcterms:created>
  <dcterms:modified xsi:type="dcterms:W3CDTF">2022-06-10T10:50:09Z</dcterms:modified>
</cp:coreProperties>
</file>