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60" r:id="rId4"/>
    <p:sldId id="261" r:id="rId5"/>
    <p:sldId id="263" r:id="rId6"/>
    <p:sldId id="265" r:id="rId7"/>
    <p:sldId id="262" r:id="rId8"/>
    <p:sldId id="264" r:id="rId9"/>
    <p:sldId id="270" r:id="rId10"/>
    <p:sldId id="269" r:id="rId11"/>
    <p:sldId id="268" r:id="rId12"/>
    <p:sldId id="266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20.12.2025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20.12.2025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20.12.2025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20.12.2025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s://go.imgsmail.ru/imgpreview?key=641bc22d0aaad792&amp;mb=imgdb_preview_ex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714348" y="571480"/>
            <a:ext cx="764386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Краеведение в старшей группе детей с </a:t>
            </a:r>
            <a:r>
              <a:rPr lang="ru-RU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ТНР. </a:t>
            </a:r>
          </a:p>
          <a:p>
            <a:pPr algn="ctr"/>
            <a:r>
              <a:rPr lang="ru-RU" sz="60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Река </a:t>
            </a:r>
            <a:r>
              <a:rPr lang="ru-RU" sz="60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Теша и ее обитатели</a:t>
            </a:r>
            <a:endParaRPr lang="ru-RU" sz="60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4" descr="В реке обитают различные рыбы. Например, язь,щука,окунь,налим,плотва. Но сейч..."/>
          <p:cNvPicPr>
            <a:picLocks noChangeAspect="1" noChangeArrowheads="1"/>
          </p:cNvPicPr>
          <p:nvPr/>
        </p:nvPicPr>
        <p:blipFill>
          <a:blip r:embed="rId3" cstate="print"/>
          <a:srcRect l="20312" t="38542" r="21875" b="15624"/>
          <a:stretch>
            <a:fillRect/>
          </a:stretch>
        </p:blipFill>
        <p:spPr bwMode="auto">
          <a:xfrm>
            <a:off x="1043608" y="3789040"/>
            <a:ext cx="6912768" cy="2795220"/>
          </a:xfrm>
          <a:prstGeom prst="round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go.imgsmail.ru/imgpreview?key=641bc22d0aaad792&amp;mb=imgdb_preview_ex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642910" y="500042"/>
            <a:ext cx="800105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Река – место обитания многих рыб. </a:t>
            </a:r>
          </a:p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Рыбы – водные жители, их тело покрыто скользкой чешуей.         Большинство рыб имеют обтекаемую форму. </a:t>
            </a:r>
          </a:p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Дышат рыбы жабрами, передвигаются в воде с помощью плавников. </a:t>
            </a:r>
          </a:p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У многих рыб хорошее зрение, но у них нет век. Они даже спят с открытыми глазами. </a:t>
            </a:r>
          </a:p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Рыбки умеют хорошо прятаться, в этом им помогает окраска. </a:t>
            </a:r>
          </a:p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Большинство рыб мечут икру. Из каждой икринки появляются мальки. Пройдет немного времени и мальки превратятся во взрослых рыб. 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9458" name="Picture 2" descr="https://avatars.mds.yandex.net/get-zen_doc/1781308/pub_5cdfaf30ecf3ff00b3b01b7d_5cdfb7c90f23c200b3a46857/scale_120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00232" y="3214686"/>
            <a:ext cx="5942005" cy="3341688"/>
          </a:xfrm>
          <a:prstGeom prst="round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go.imgsmail.ru/imgpreview?key=641bc22d0aaad792&amp;mb=imgdb_preview_ex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1857356" y="500042"/>
            <a:ext cx="585791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Зимой, когда вода замерзает, рыбки опускаются на дно. В это время они ведут малоподвижный образ жизни, мало питаются. Но в воде подо льдом очень мало кислорода, поэтому люди делают проруби, чтобы рыбам было чем дышать. 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436" name="Picture 4" descr="https://echo76.ru/assets/img/news/2019/02/ak0202propu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85852" y="2214554"/>
            <a:ext cx="7000924" cy="4286240"/>
          </a:xfrm>
          <a:prstGeom prst="round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go.imgsmail.ru/imgpreview?key=641bc22d0aaad792&amp;mb=imgdb_preview_ex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Заголовок 5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Окунь – пресноводная, хищная рыба.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Хвостовой плавник и плавники красные.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В естественных условиях на этих рыб охотятся более хищные.</a:t>
            </a:r>
          </a:p>
        </p:txBody>
      </p:sp>
      <p:pic>
        <p:nvPicPr>
          <p:cNvPr id="5" name="Содержимое 6" descr="okun01.jpg"/>
          <p:cNvPicPr>
            <a:picLocks noChangeAspect="1"/>
          </p:cNvPicPr>
          <p:nvPr/>
        </p:nvPicPr>
        <p:blipFill>
          <a:blip r:embed="rId3" cstate="print"/>
          <a:srcRect t="11996" r="6819"/>
          <a:stretch>
            <a:fillRect/>
          </a:stretch>
        </p:blipFill>
        <p:spPr>
          <a:xfrm>
            <a:off x="1142976" y="1785926"/>
            <a:ext cx="7245373" cy="4554551"/>
          </a:xfrm>
          <a:prstGeom prst="round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go.imgsmail.ru/imgpreview?key=641bc22d0aaad792&amp;mb=imgdb_preview_ex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Щука. Весной, после вынужденного зимнего голодания, она бросается на все подряд и может долго преследовать жертву, пока погоня не увенчается успехом.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Эта рыба прожорливая и неразборчивая в еде хищница, может съесть даже другую щуку, особенно маленькую.</a:t>
            </a:r>
          </a:p>
        </p:txBody>
      </p:sp>
      <p:pic>
        <p:nvPicPr>
          <p:cNvPr id="22530" name="Picture 2" descr="https://chudo-prirody.com/uploads/posts/2021-08/1628460014_93-p-shchuka-riba-zhivaya-foto-10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85852" y="2071678"/>
            <a:ext cx="6786610" cy="4300518"/>
          </a:xfrm>
          <a:prstGeom prst="round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go.imgsmail.ru/imgpreview?key=641bc22d0aaad792&amp;mb=imgdb_preview_ex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214414" y="285728"/>
            <a:ext cx="635798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Язь предпочитает глубокие места реки  с медленным течением, заиленным и глинистым дном. Обитает возле мостов, ям ниже перекатов, а также у берега, где растут высокие кусты. Это довольно выносливая рыба, легко переносящая перепады температур. В зимнюю спячку эти рыбы не впадает. 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482" name="Picture 2" descr="Рыба Язь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85852" y="2428868"/>
            <a:ext cx="6715172" cy="3952876"/>
          </a:xfrm>
          <a:prstGeom prst="round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go.imgsmail.ru/imgpreview?key=641bc22d0aaad792&amp;mb=imgdb_preview_ex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714348" y="274638"/>
            <a:ext cx="7358114" cy="1654164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Карась -  покрытый чешуйками и на каждой чешуйке темное пятнышко. Кормится растительной пищей и мелкими животными. У карасей сильно развито обоняние, поэтому они способны уловить в воде тончайшие запахи на значительном расстоянии.</a:t>
            </a:r>
          </a:p>
        </p:txBody>
      </p:sp>
      <p:pic>
        <p:nvPicPr>
          <p:cNvPr id="16388" name="Picture 4" descr="https://klev26.ru/wp-content/uploads/e/4/e/e4e797d04ee568a5d71f3365242258fa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57290" y="2214554"/>
            <a:ext cx="6715172" cy="4071966"/>
          </a:xfrm>
          <a:prstGeom prst="round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go.imgsmail.ru/imgpreview?key=641bc22d0aaad792&amp;mb=imgdb_preview_ex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142976" y="357166"/>
            <a:ext cx="685804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Плотва – это стайная или полупроходная рыба, обитающая, как в водоемах с пресной, так и в водоемах с </a:t>
            </a:r>
            <a:r>
              <a:rPr lang="ru-RU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полусоленой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водой. Для любителей рыбной ловли эта рыба интересная тем, что она ведет активный образ жизни в любое время года, поэтому без улова не останется никто. Кроме этого, плотва представляет интерес и для домохозяек, которые готовят из этой рыбы различные блюда.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1506" name="Picture 2" descr="Плотва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85852" y="2643182"/>
            <a:ext cx="7143750" cy="3690940"/>
          </a:xfrm>
          <a:prstGeom prst="round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go.imgsmail.ru/imgpreview?key=641bc22d0aaad792&amp;mb=imgdb_preview_ex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286000" y="285728"/>
            <a:ext cx="578646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Раки живут и в темной и в светлой воде; вода должна быть насыщена кислородом и в ней не должно быть большое содержание кислоты. </a:t>
            </a:r>
          </a:p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Раки могут жить в разных водоемах, но предпочитают в основном реки. </a:t>
            </a:r>
          </a:p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Раки предпочитают твердое дно, в основном без ила. Делают себе укрытия в камнях, разных норах.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4578" name="Picture 2" descr="https://ds05.infourok.ru/uploads/ex/0717/00184a06-52c124a5/1/img51.jpg"/>
          <p:cNvPicPr>
            <a:picLocks noChangeAspect="1" noChangeArrowheads="1"/>
          </p:cNvPicPr>
          <p:nvPr/>
        </p:nvPicPr>
        <p:blipFill>
          <a:blip r:embed="rId3" cstate="print"/>
          <a:srcRect t="13542" r="10937" b="14583"/>
          <a:stretch>
            <a:fillRect/>
          </a:stretch>
        </p:blipFill>
        <p:spPr bwMode="auto">
          <a:xfrm>
            <a:off x="1214414" y="2500306"/>
            <a:ext cx="6858048" cy="4000528"/>
          </a:xfrm>
          <a:prstGeom prst="round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go.imgsmail.ru/imgpreview?key=641bc22d0aaad792&amp;mb=imgdb_preview_ex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142976" y="214290"/>
            <a:ext cx="664373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Лягушки тоже живут в Теше. Для жизни ей нужны вода и воздух. Ещё ей нужны ил на дне водоема, водоросли и наземные растения, чтобы прятаться от врагов. Они ловят комаров, мошек, могут поймать маленькую рыбку….Можно сказать - все, что движется. Охотясь на насекомых, лягушка сама становится объектом охоты. Может попасть на обед цапле, барсуку, ежу, змее…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5606" name="Picture 6" descr="https://artpostergallery.ru/userdata/image/thumbs/83/34/83340d9fff24ec1b850fb5d11ff5ca47_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4480" y="2500306"/>
            <a:ext cx="6072230" cy="3929060"/>
          </a:xfrm>
          <a:prstGeom prst="round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go.imgsmail.ru/imgpreview?key=641bc22d0aaad792&amp;mb=imgdb_preview_ex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428728" y="214290"/>
            <a:ext cx="678661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Обращает на себя внимание очень прозрачная вода, и достаточная глубина. </a:t>
            </a:r>
          </a:p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зеленоватой толще воды развеваются гривы рдеста, </a:t>
            </a:r>
          </a:p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 длинных толстых стеблях колышутся торчащие из воды цветущие кубышки и кувшинки.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 descr="Неизменное соседство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85852" y="2071678"/>
            <a:ext cx="6667500" cy="4457700"/>
          </a:xfrm>
          <a:prstGeom prst="round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go.imgsmail.ru/imgpreview?key=641bc22d0aaad792&amp;mb=imgdb_preview_ex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928662" y="214290"/>
            <a:ext cx="678661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Но сейчас рыбы в реке очень мало, сказывается негативное воздействие человека на экосистему реки. </a:t>
            </a:r>
          </a:p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Воды Теши сильно загрязнены.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286000" y="5572140"/>
            <a:ext cx="578646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Давайте будем бережно относиться </a:t>
            </a:r>
          </a:p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 окружающей нас природе!!!</a:t>
            </a:r>
            <a:endParaRPr lang="ru-RU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8674" name="Picture 2" descr="https://180731.selcdn.ru/ruscivilization/uploads/2019/9/rechka-tesha-vblizi-arzamas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3108" y="1928802"/>
            <a:ext cx="5286412" cy="3500462"/>
          </a:xfrm>
          <a:prstGeom prst="round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</TotalTime>
  <Words>519</Words>
  <Application>Microsoft Office PowerPoint</Application>
  <PresentationFormat>Экран (4:3)</PresentationFormat>
  <Paragraphs>28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acer</dc:creator>
  <cp:lastModifiedBy>Аннета</cp:lastModifiedBy>
  <cp:revision>16</cp:revision>
  <dcterms:created xsi:type="dcterms:W3CDTF">2022-04-09T19:12:56Z</dcterms:created>
  <dcterms:modified xsi:type="dcterms:W3CDTF">2025-12-20T08:55:41Z</dcterms:modified>
</cp:coreProperties>
</file>