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00" r:id="rId7"/>
    <p:sldId id="261" r:id="rId8"/>
    <p:sldId id="266" r:id="rId9"/>
    <p:sldId id="262" r:id="rId10"/>
    <p:sldId id="301" r:id="rId11"/>
    <p:sldId id="263" r:id="rId12"/>
    <p:sldId id="302" r:id="rId13"/>
    <p:sldId id="264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304" r:id="rId25"/>
    <p:sldId id="281" r:id="rId26"/>
    <p:sldId id="305" r:id="rId27"/>
    <p:sldId id="282" r:id="rId28"/>
    <p:sldId id="307" r:id="rId29"/>
    <p:sldId id="283" r:id="rId30"/>
    <p:sldId id="285" r:id="rId31"/>
    <p:sldId id="309" r:id="rId32"/>
    <p:sldId id="286" r:id="rId33"/>
    <p:sldId id="311" r:id="rId34"/>
    <p:sldId id="288" r:id="rId35"/>
    <p:sldId id="313" r:id="rId36"/>
    <p:sldId id="290" r:id="rId37"/>
    <p:sldId id="295" r:id="rId38"/>
    <p:sldId id="296" r:id="rId39"/>
    <p:sldId id="298" r:id="rId40"/>
    <p:sldId id="299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0AC1965-A51E-44F6-A7A8-6563AC96AAB3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34A08-FEA4-4018-9490-689DB680362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15212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Предметно-пространственная среда  по физическому  развитию в 2 младшей группе.</a:t>
            </a:r>
            <a:endParaRPr lang="ru-RU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5661248"/>
            <a:ext cx="3888432" cy="720080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Подготовила воспитатель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1 категории  Борисова Н.В</a:t>
            </a:r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Users\User\Desktop\презинтация по физо\все дет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88840"/>
            <a:ext cx="561662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32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1151"/>
            <a:ext cx="8229600" cy="6370177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</a:b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Физическое </a:t>
            </a:r>
            <a:r>
              <a:rPr lang="ru-RU" b="1" dirty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образование ребёнка есть база для всего остального. Без правильного применения гигиены в развитии ребёнка, без правильно поставленной физкультуры и спорта мы никогда не получим здорового поколения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.</a:t>
            </a:r>
            <a:b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</a:br>
            <a:r>
              <a:rPr lang="ru-RU" b="1" dirty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 </a:t>
            </a:r>
            <a:r>
              <a:rPr lang="ru-RU" b="1" i="1" dirty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>А. В. Луначарский</a:t>
            </a:r>
            <a:r>
              <a:rPr lang="ru-RU" sz="4800" b="1" dirty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  <a:t/>
            </a:r>
            <a:br>
              <a:rPr lang="ru-RU" sz="4800" b="1" dirty="0">
                <a:solidFill>
                  <a:srgbClr val="FF0000"/>
                </a:solidFill>
                <a:latin typeface="Monotype Corsiva" pitchFamily="66" charset="0"/>
                <a:ea typeface="Calibri"/>
                <a:cs typeface="Times New Roman"/>
              </a:rPr>
            </a:br>
            <a:r>
              <a:rPr lang="ru-RU" b="1" i="1" dirty="0">
                <a:solidFill>
                  <a:srgbClr val="FF0000"/>
                </a:solidFill>
                <a:latin typeface="Sylfaen" pitchFamily="18" charset="0"/>
                <a:ea typeface="Calibri"/>
                <a:cs typeface="Times New Roman"/>
              </a:rPr>
              <a:t> </a:t>
            </a:r>
            <a:endParaRPr lang="ru-RU" sz="4800" b="1" dirty="0">
              <a:solidFill>
                <a:srgbClr val="FF0000"/>
              </a:solidFill>
              <a:effectLst/>
              <a:latin typeface="Sylfaen" pitchFamily="18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2260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90465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Содержание уголка физического развития </a:t>
            </a: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в  нашей 2 младшей группе</a:t>
            </a: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Атрибуты к подвижным играм.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Атрибуты к дидактическим играм.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Атрибуты к спортивным играм.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Традиционное оборудование.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Нетрадиционное оборудование.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Иллюстративный материал.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Картотеки.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Символика.</a:t>
            </a:r>
            <a:endParaRPr lang="ru-RU" sz="36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60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презинтация по физо\спортивный уголок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691276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29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39492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Виды </a:t>
            </a:r>
            <a:r>
              <a:rPr lang="ru-RU" dirty="0" err="1" smtClean="0">
                <a:solidFill>
                  <a:srgbClr val="FF0000"/>
                </a:solidFill>
                <a:latin typeface="Monotype Corsiva" pitchFamily="66" charset="0"/>
              </a:rPr>
              <a:t>здоровьесберегающих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 технологий.</a:t>
            </a:r>
            <a:b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1. Утренняя гимнастика.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2. Гимнастика бодрящая.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3. Гимнастика дыхательная.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4. Образовательная деятельность  по физической культуре.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5. </a:t>
            </a:r>
            <a:r>
              <a:rPr lang="ru-RU" sz="2800" dirty="0" err="1" smtClean="0">
                <a:solidFill>
                  <a:srgbClr val="FF0000"/>
                </a:solidFill>
                <a:latin typeface="Monotype Corsiva" pitchFamily="66" charset="0"/>
              </a:rPr>
              <a:t>Самомоссаж</a:t>
            </a: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6. Подвижные и спортивные  игры.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7. Арт  терапия.</a:t>
            </a:r>
            <a:b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64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презинтация по физо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12879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77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Утренняя гимнастика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User\Desktop\презинтация по физо\бег по круу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777" y="1412875"/>
            <a:ext cx="6284384" cy="471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51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презинтация по физо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63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Гимнастика бодрящая.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C:\Users\User\Desktop\презинтация по физо\ходьба по скамейке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341438"/>
            <a:ext cx="4536505" cy="525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87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sy-files.ru/wp-content/uploads/e/5/e/e5e7e2a743d834d5f39071fc10a763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620688"/>
            <a:ext cx="8712968" cy="606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12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Гимнастика дыхательная.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098" name="Picture 2" descr="C:\Users\User\Desktop\презинтация по физо\горячий ча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777" y="1412875"/>
            <a:ext cx="6284384" cy="471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11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unnamed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84887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1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904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Образовательная 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деятельность детей 2 младшей группы.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Метание мячей в корзину.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5122" name="Picture 2" descr="C:\Users\User\Desktop\презинтация по физо\метание мячей в корзину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628438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67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Ползание на четвереньках.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7170" name="Picture 2" descr="C:\Users\User\Desktop\презинтация по физо\ползание на четвереньках змейко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7056784" cy="442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  <a:latin typeface="Monotype Corsiva" pitchFamily="66" charset="0"/>
              </a:rPr>
              <a:t>Перелезание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 через бревно.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8194" name="Picture 2" descr="C:\Users\User\Desktop\презинтация по физо\прелезание через брев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84887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207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Перекатывание мяча.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9218" name="Picture 2" descr="C:\Users\User\Desktop\презинтация по физо\пркатывание мяч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7200800" cy="456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9830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Ползание на четвереньках до предмета.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0242" name="Picture 2" descr="C:\Users\User\Desktop\презинтация по физо\проползи на четвереньках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344816" cy="47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0653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Прыжки на двух ногах с продвижением вперёд.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1266" name="Picture 2" descr="C:\Users\User\Desktop\презинтация по физо\прыжки на 2 ноах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62473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0358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Прыжки на двух ногах через ленточки.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2290" name="Picture 2" descr="C:\Users\User\Desktop\презинтация по физо\прыжки на 2 оах через лентч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6617328" cy="449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451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Ходьба с перешагиванием через предметы.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3314" name="Picture 2" descr="C:\Users\User\Desktop\презинтация по физо\прыжки через куби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840760" cy="47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085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Ходьба по гимнастической скамье.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4338" name="Picture 2" descr="C:\Users\User\Desktop\презинтация по физо\ходьба по скамейк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40768"/>
            <a:ext cx="6408712" cy="478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98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FF0000"/>
                </a:solidFill>
                <a:latin typeface="Monotype Corsiva" pitchFamily="66" charset="0"/>
              </a:rPr>
              <a:t>Подлезание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 под препятствие (дуга).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5362" name="Picture 2" descr="C:\Users\User\Desktop\презинтация по физо\ходьба по дуо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6984776" cy="456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10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Ходьба по доске, приставляя пятку одной ноги к носку другой.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6386" name="Picture 2" descr="C:\Users\User\Desktop\презинтация по физо\ходьба приставным шаг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6984776" cy="442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7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mg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2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Игра на дыхание (горячий чай).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9458" name="Picture 2" descr="C:\Users\User\Desktop\презинтация по физо\горячий ча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6552728" cy="428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22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phoca_thumb_l_1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20" y="332656"/>
            <a:ext cx="8200528" cy="610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7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Массажные ёжики.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482" name="Picture 2" descr="C:\Users\User\Desktop\презинтация по физо\массажый мячи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756084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08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42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Сухой бассейн с крупой.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1506" name="Picture 2" descr="C:\Users\User\Desktop\презинтация по физо\игра с крупо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984776" cy="464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8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Картотека подвижных и дидактических игр.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User\Desktop\презинтация по физо\картотеки иг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07704" y="1772815"/>
            <a:ext cx="460851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er\Desktop\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14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Подвижная игра «Лохматый пес».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5602" name="Picture 2" descr="C:\Users\User\Desktop\презинтация по физо\игра лохматый пёс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72816"/>
            <a:ext cx="4680520" cy="435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15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Desktop\img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0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Подвижная игра «Поймай комара».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8674" name="Picture 2" descr="C:\Users\User\Desktop\презинтация по физо\игра поймай комари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4784"/>
            <a:ext cx="504056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06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48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Дидактическая игра </a:t>
            </a:r>
            <a:r>
              <a:rPr lang="ru-RU" dirty="0" err="1" smtClean="0">
                <a:solidFill>
                  <a:srgbClr val="FF0000"/>
                </a:solidFill>
                <a:latin typeface="Monotype Corsiva" pitchFamily="66" charset="0"/>
              </a:rPr>
              <a:t>пазлы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 «Виды спорта»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22" name="Picture 2" descr="C:\Users\User\Desktop\презинтация по физо\дидак.игра пазлы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88840"/>
            <a:ext cx="6480720" cy="413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59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Знакомство с видами спорта.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9218" name="Picture 2" descr="C:\Users\User\Desktop\презинтация по физо\игра виды сорт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59733" y="368660"/>
            <a:ext cx="4752527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26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img1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5434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Kak_razvivat_dvigatelnuyu_aktivnost_rebenka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7576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49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549</TotalTime>
  <Words>151</Words>
  <Application>Microsoft Office PowerPoint</Application>
  <PresentationFormat>Экран (4:3)</PresentationFormat>
  <Paragraphs>28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Волна</vt:lpstr>
      <vt:lpstr>Предметно-пространственная среда  по физическому  развитию в 2 младшей группе.</vt:lpstr>
      <vt:lpstr> Физическое образование ребёнка есть база для всего остального. Без правильного применения гигиены в развитии ребёнка, без правильно поставленной физкультуры и спорта мы никогда не получим здорового поколения.  А. В. Луначарский  </vt:lpstr>
      <vt:lpstr>Содержание уголка физического развития в  нашей 2 младшей группе. Атрибуты к подвижным играм. Атрибуты к дидактическим играм. Атрибуты к спортивным играм. Традиционное оборудование. Нетрадиционное оборудование. Иллюстративный материал. Картотеки. Символика.</vt:lpstr>
      <vt:lpstr>Презентация PowerPoint</vt:lpstr>
      <vt:lpstr>Виды здоровьесберегающих технологий. 1. Утренняя гимнастика. 2. Гимнастика бодрящая. 3. Гимнастика дыхательная. 4. Образовательная деятельность  по физической культуре. 5. Самомоссаж. 6. Подвижные и спортивные  игры. 7. Арт  терапия. </vt:lpstr>
      <vt:lpstr>Презентация PowerPoint</vt:lpstr>
      <vt:lpstr>Утренняя гимнастика</vt:lpstr>
      <vt:lpstr>Презентация PowerPoint</vt:lpstr>
      <vt:lpstr>Гимнастика бодрящая.</vt:lpstr>
      <vt:lpstr>Презентация PowerPoint</vt:lpstr>
      <vt:lpstr>Гимнастика дыхательная.</vt:lpstr>
      <vt:lpstr>Презентация PowerPoint</vt:lpstr>
      <vt:lpstr>Образовательная деятельность детей 2 младшей группы. Метание мячей в корзину.</vt:lpstr>
      <vt:lpstr>Ползание на четвереньках.</vt:lpstr>
      <vt:lpstr>Перелезание через бревно.</vt:lpstr>
      <vt:lpstr>Перекатывание мяча.</vt:lpstr>
      <vt:lpstr>Ползание на четвереньках до предмета.</vt:lpstr>
      <vt:lpstr>Прыжки на двух ногах с продвижением вперёд.</vt:lpstr>
      <vt:lpstr>Прыжки на двух ногах через ленточки.</vt:lpstr>
      <vt:lpstr>Ходьба с перешагиванием через предметы.</vt:lpstr>
      <vt:lpstr>Ходьба по гимнастической скамье.</vt:lpstr>
      <vt:lpstr>Подлезание под препятствие (дуга).</vt:lpstr>
      <vt:lpstr>Ходьба по доске, приставляя пятку одной ноги к носку другой.</vt:lpstr>
      <vt:lpstr>Презентация PowerPoint</vt:lpstr>
      <vt:lpstr>Игра на дыхание (горячий чай).</vt:lpstr>
      <vt:lpstr>Презентация PowerPoint</vt:lpstr>
      <vt:lpstr>Массажные ёжики.</vt:lpstr>
      <vt:lpstr>Презентация PowerPoint</vt:lpstr>
      <vt:lpstr>Сухой бассейн с крупой.</vt:lpstr>
      <vt:lpstr>Картотека подвижных и дидактических игр.</vt:lpstr>
      <vt:lpstr>Презентация PowerPoint</vt:lpstr>
      <vt:lpstr>Подвижная игра «Лохматый пес».</vt:lpstr>
      <vt:lpstr>Презентация PowerPoint</vt:lpstr>
      <vt:lpstr>Подвижная игра «Поймай комара».</vt:lpstr>
      <vt:lpstr>Презентация PowerPoint</vt:lpstr>
      <vt:lpstr>Дидактическая игра пазлы «Виды спорта»</vt:lpstr>
      <vt:lpstr>Знакомство с видами спорта.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Предметно-пространственная среда  по физическому  развитию в 2 младшей группе.</dc:title>
  <dc:creator>Пользователь Windows</dc:creator>
  <cp:lastModifiedBy>Пользователь Windows</cp:lastModifiedBy>
  <cp:revision>41</cp:revision>
  <dcterms:created xsi:type="dcterms:W3CDTF">2020-10-21T11:30:22Z</dcterms:created>
  <dcterms:modified xsi:type="dcterms:W3CDTF">2020-11-26T09:20:14Z</dcterms:modified>
</cp:coreProperties>
</file>