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2" r:id="rId5"/>
    <p:sldId id="260" r:id="rId6"/>
    <p:sldId id="261" r:id="rId7"/>
    <p:sldId id="259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846"/>
  </p:normalViewPr>
  <p:slideViewPr>
    <p:cSldViewPr snapToGrid="0" snapToObjects="1">
      <p:cViewPr varScale="1">
        <p:scale>
          <a:sx n="86" d="100"/>
          <a:sy n="86" d="100"/>
        </p:scale>
        <p:origin x="53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rawing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2BC1C1-2482-4996-8036-CE62DC950792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</dgm:pt>
    <dgm:pt modelId="{B0647940-B502-4777-A294-22EE1435C57B}">
      <dgm:prSet phldrT="[Текст]"/>
      <dgm:spPr/>
      <dgm:t>
        <a:bodyPr/>
        <a:lstStyle/>
        <a:p>
          <a:r>
            <a:rPr lang="en-US" dirty="0">
              <a:latin typeface="Bahnschrift Condensed" panose="020B0502040204020203" pitchFamily="34" charset="0"/>
            </a:rPr>
            <a:t>If + Present Simple</a:t>
          </a:r>
          <a:endParaRPr lang="ru-RU" dirty="0">
            <a:latin typeface="Bahnschrift Condensed" panose="020B0502040204020203" pitchFamily="34" charset="0"/>
          </a:endParaRPr>
        </a:p>
      </dgm:t>
    </dgm:pt>
    <dgm:pt modelId="{3A25FCCC-015B-4FFF-9AC0-5F48BCFB1BEE}" type="parTrans" cxnId="{A996D61E-A097-4DBE-8279-DD350ABED873}">
      <dgm:prSet/>
      <dgm:spPr/>
      <dgm:t>
        <a:bodyPr/>
        <a:lstStyle/>
        <a:p>
          <a:endParaRPr lang="ru-RU"/>
        </a:p>
      </dgm:t>
    </dgm:pt>
    <dgm:pt modelId="{75F36EFA-EB48-418C-BDBE-04B1127CA507}" type="sibTrans" cxnId="{A996D61E-A097-4DBE-8279-DD350ABED873}">
      <dgm:prSet/>
      <dgm:spPr/>
      <dgm:t>
        <a:bodyPr/>
        <a:lstStyle/>
        <a:p>
          <a:endParaRPr lang="ru-RU"/>
        </a:p>
      </dgm:t>
    </dgm:pt>
    <dgm:pt modelId="{0054EC96-47BA-4300-B207-C82DD65B77F8}">
      <dgm:prSet phldrT="[Текст]"/>
      <dgm:spPr/>
      <dgm:t>
        <a:bodyPr/>
        <a:lstStyle/>
        <a:p>
          <a:r>
            <a:rPr lang="en-US" dirty="0">
              <a:latin typeface="Bahnschrift Condensed" panose="020B0502040204020203" pitchFamily="34" charset="0"/>
            </a:rPr>
            <a:t>Present Simple</a:t>
          </a:r>
          <a:endParaRPr lang="ru-RU" dirty="0">
            <a:latin typeface="Bahnschrift Condensed" panose="020B0502040204020203" pitchFamily="34" charset="0"/>
          </a:endParaRPr>
        </a:p>
      </dgm:t>
    </dgm:pt>
    <dgm:pt modelId="{0EBEA9F0-7538-4ED3-B162-D6E4183BC661}" type="parTrans" cxnId="{2B878155-7682-4569-9565-8324A3A8DB45}">
      <dgm:prSet/>
      <dgm:spPr/>
      <dgm:t>
        <a:bodyPr/>
        <a:lstStyle/>
        <a:p>
          <a:endParaRPr lang="ru-RU"/>
        </a:p>
      </dgm:t>
    </dgm:pt>
    <dgm:pt modelId="{5FC7BF82-6F57-4D34-B3F8-32E38D1932FF}" type="sibTrans" cxnId="{2B878155-7682-4569-9565-8324A3A8DB45}">
      <dgm:prSet/>
      <dgm:spPr/>
      <dgm:t>
        <a:bodyPr/>
        <a:lstStyle/>
        <a:p>
          <a:endParaRPr lang="ru-RU"/>
        </a:p>
      </dgm:t>
    </dgm:pt>
    <dgm:pt modelId="{0F9D8C92-F551-4D04-89AA-09A90F65D8AD}" type="pres">
      <dgm:prSet presAssocID="{4B2BC1C1-2482-4996-8036-CE62DC950792}" presName="Name0" presStyleCnt="0">
        <dgm:presLayoutVars>
          <dgm:dir/>
          <dgm:resizeHandles val="exact"/>
        </dgm:presLayoutVars>
      </dgm:prSet>
      <dgm:spPr/>
    </dgm:pt>
    <dgm:pt modelId="{39E796F0-377C-4A5A-96FC-C4EB1C6E3557}" type="pres">
      <dgm:prSet presAssocID="{4B2BC1C1-2482-4996-8036-CE62DC950792}" presName="fgShape" presStyleLbl="fgShp" presStyleIdx="0" presStyleCnt="1" custScaleX="55627"/>
      <dgm:spPr/>
    </dgm:pt>
    <dgm:pt modelId="{D9A91435-FDD1-4BEC-896F-28C59AF1E42B}" type="pres">
      <dgm:prSet presAssocID="{4B2BC1C1-2482-4996-8036-CE62DC950792}" presName="linComp" presStyleCnt="0"/>
      <dgm:spPr/>
    </dgm:pt>
    <dgm:pt modelId="{15F03055-E128-4409-935A-B7E08DABC62D}" type="pres">
      <dgm:prSet presAssocID="{B0647940-B502-4777-A294-22EE1435C57B}" presName="compNode" presStyleCnt="0"/>
      <dgm:spPr/>
    </dgm:pt>
    <dgm:pt modelId="{B151CD58-C881-4E4C-BDFD-350EC8B34240}" type="pres">
      <dgm:prSet presAssocID="{B0647940-B502-4777-A294-22EE1435C57B}" presName="bkgdShape" presStyleLbl="node1" presStyleIdx="0" presStyleCnt="2"/>
      <dgm:spPr/>
    </dgm:pt>
    <dgm:pt modelId="{41F919A6-A659-4C19-A72D-1716961422ED}" type="pres">
      <dgm:prSet presAssocID="{B0647940-B502-4777-A294-22EE1435C57B}" presName="nodeTx" presStyleLbl="node1" presStyleIdx="0" presStyleCnt="2">
        <dgm:presLayoutVars>
          <dgm:bulletEnabled val="1"/>
        </dgm:presLayoutVars>
      </dgm:prSet>
      <dgm:spPr/>
    </dgm:pt>
    <dgm:pt modelId="{C6F57E68-F95C-4C98-9E2C-53287636E5F6}" type="pres">
      <dgm:prSet presAssocID="{B0647940-B502-4777-A294-22EE1435C57B}" presName="invisiNode" presStyleLbl="node1" presStyleIdx="0" presStyleCnt="2"/>
      <dgm:spPr/>
    </dgm:pt>
    <dgm:pt modelId="{C37AF195-D13B-4EAA-8FCA-741A7F19043C}" type="pres">
      <dgm:prSet presAssocID="{B0647940-B502-4777-A294-22EE1435C57B}" presName="imagNode" presStyleLbl="fgImgPlac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6000" r="-46000"/>
          </a:stretch>
        </a:blipFill>
      </dgm:spPr>
    </dgm:pt>
    <dgm:pt modelId="{C9FE0088-D5FC-4754-BF23-76B2C34E6964}" type="pres">
      <dgm:prSet presAssocID="{75F36EFA-EB48-418C-BDBE-04B1127CA507}" presName="sibTrans" presStyleLbl="sibTrans2D1" presStyleIdx="0" presStyleCnt="0"/>
      <dgm:spPr/>
    </dgm:pt>
    <dgm:pt modelId="{E52F262D-FF29-4A9D-B9B9-CAC19014E078}" type="pres">
      <dgm:prSet presAssocID="{0054EC96-47BA-4300-B207-C82DD65B77F8}" presName="compNode" presStyleCnt="0"/>
      <dgm:spPr/>
    </dgm:pt>
    <dgm:pt modelId="{0B86071C-7196-4E9C-8301-9B9FC7B92475}" type="pres">
      <dgm:prSet presAssocID="{0054EC96-47BA-4300-B207-C82DD65B77F8}" presName="bkgdShape" presStyleLbl="node1" presStyleIdx="1" presStyleCnt="2" custLinFactNeighborX="87"/>
      <dgm:spPr/>
    </dgm:pt>
    <dgm:pt modelId="{E077E63D-A2A2-4399-B266-A010EB03BEB3}" type="pres">
      <dgm:prSet presAssocID="{0054EC96-47BA-4300-B207-C82DD65B77F8}" presName="nodeTx" presStyleLbl="node1" presStyleIdx="1" presStyleCnt="2">
        <dgm:presLayoutVars>
          <dgm:bulletEnabled val="1"/>
        </dgm:presLayoutVars>
      </dgm:prSet>
      <dgm:spPr/>
    </dgm:pt>
    <dgm:pt modelId="{FF9FB71F-EDFF-4D2B-93F2-2B2ACCC150D1}" type="pres">
      <dgm:prSet presAssocID="{0054EC96-47BA-4300-B207-C82DD65B77F8}" presName="invisiNode" presStyleLbl="node1" presStyleIdx="1" presStyleCnt="2"/>
      <dgm:spPr/>
    </dgm:pt>
    <dgm:pt modelId="{C456CDD3-DEE3-43F4-BB12-DA427C9B9331}" type="pres">
      <dgm:prSet presAssocID="{0054EC96-47BA-4300-B207-C82DD65B77F8}" presName="imagNode" presStyleLbl="fgImgPlace1" presStyleIdx="1" presStyleCnt="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</dgm:ptLst>
  <dgm:cxnLst>
    <dgm:cxn modelId="{0373C80F-9427-48EB-81A2-41A128FAFBFE}" type="presOf" srcId="{0054EC96-47BA-4300-B207-C82DD65B77F8}" destId="{E077E63D-A2A2-4399-B266-A010EB03BEB3}" srcOrd="1" destOrd="0" presId="urn:microsoft.com/office/officeart/2005/8/layout/hList7"/>
    <dgm:cxn modelId="{A996D61E-A097-4DBE-8279-DD350ABED873}" srcId="{4B2BC1C1-2482-4996-8036-CE62DC950792}" destId="{B0647940-B502-4777-A294-22EE1435C57B}" srcOrd="0" destOrd="0" parTransId="{3A25FCCC-015B-4FFF-9AC0-5F48BCFB1BEE}" sibTransId="{75F36EFA-EB48-418C-BDBE-04B1127CA507}"/>
    <dgm:cxn modelId="{D5F56943-7D34-4E1E-B654-418DAA236A32}" type="presOf" srcId="{B0647940-B502-4777-A294-22EE1435C57B}" destId="{B151CD58-C881-4E4C-BDFD-350EC8B34240}" srcOrd="0" destOrd="0" presId="urn:microsoft.com/office/officeart/2005/8/layout/hList7"/>
    <dgm:cxn modelId="{149D1364-475D-4085-9506-E1A6967AF351}" type="presOf" srcId="{0054EC96-47BA-4300-B207-C82DD65B77F8}" destId="{0B86071C-7196-4E9C-8301-9B9FC7B92475}" srcOrd="0" destOrd="0" presId="urn:microsoft.com/office/officeart/2005/8/layout/hList7"/>
    <dgm:cxn modelId="{2B878155-7682-4569-9565-8324A3A8DB45}" srcId="{4B2BC1C1-2482-4996-8036-CE62DC950792}" destId="{0054EC96-47BA-4300-B207-C82DD65B77F8}" srcOrd="1" destOrd="0" parTransId="{0EBEA9F0-7538-4ED3-B162-D6E4183BC661}" sibTransId="{5FC7BF82-6F57-4D34-B3F8-32E38D1932FF}"/>
    <dgm:cxn modelId="{470DE092-38E9-4702-BB78-3A6B1C160845}" type="presOf" srcId="{B0647940-B502-4777-A294-22EE1435C57B}" destId="{41F919A6-A659-4C19-A72D-1716961422ED}" srcOrd="1" destOrd="0" presId="urn:microsoft.com/office/officeart/2005/8/layout/hList7"/>
    <dgm:cxn modelId="{3E86E7C4-1110-42ED-A606-38CE75900AB6}" type="presOf" srcId="{4B2BC1C1-2482-4996-8036-CE62DC950792}" destId="{0F9D8C92-F551-4D04-89AA-09A90F65D8AD}" srcOrd="0" destOrd="0" presId="urn:microsoft.com/office/officeart/2005/8/layout/hList7"/>
    <dgm:cxn modelId="{8CBFD9FD-3AF8-46B0-BA90-ABFE4D920ACA}" type="presOf" srcId="{75F36EFA-EB48-418C-BDBE-04B1127CA507}" destId="{C9FE0088-D5FC-4754-BF23-76B2C34E6964}" srcOrd="0" destOrd="0" presId="urn:microsoft.com/office/officeart/2005/8/layout/hList7"/>
    <dgm:cxn modelId="{F8016B93-B6EC-4A6A-B123-D5E180C95FC7}" type="presParOf" srcId="{0F9D8C92-F551-4D04-89AA-09A90F65D8AD}" destId="{39E796F0-377C-4A5A-96FC-C4EB1C6E3557}" srcOrd="0" destOrd="0" presId="urn:microsoft.com/office/officeart/2005/8/layout/hList7"/>
    <dgm:cxn modelId="{ECF57CDE-D88B-4B1E-850E-5905E114DC22}" type="presParOf" srcId="{0F9D8C92-F551-4D04-89AA-09A90F65D8AD}" destId="{D9A91435-FDD1-4BEC-896F-28C59AF1E42B}" srcOrd="1" destOrd="0" presId="urn:microsoft.com/office/officeart/2005/8/layout/hList7"/>
    <dgm:cxn modelId="{1665F48F-C743-494B-94F3-405AC382A07C}" type="presParOf" srcId="{D9A91435-FDD1-4BEC-896F-28C59AF1E42B}" destId="{15F03055-E128-4409-935A-B7E08DABC62D}" srcOrd="0" destOrd="0" presId="urn:microsoft.com/office/officeart/2005/8/layout/hList7"/>
    <dgm:cxn modelId="{DF093F61-2B4F-4543-950D-683330D4F433}" type="presParOf" srcId="{15F03055-E128-4409-935A-B7E08DABC62D}" destId="{B151CD58-C881-4E4C-BDFD-350EC8B34240}" srcOrd="0" destOrd="0" presId="urn:microsoft.com/office/officeart/2005/8/layout/hList7"/>
    <dgm:cxn modelId="{70667549-397F-413F-B2BB-E9F964A57827}" type="presParOf" srcId="{15F03055-E128-4409-935A-B7E08DABC62D}" destId="{41F919A6-A659-4C19-A72D-1716961422ED}" srcOrd="1" destOrd="0" presId="urn:microsoft.com/office/officeart/2005/8/layout/hList7"/>
    <dgm:cxn modelId="{735D260B-D039-4C93-8D1D-E2FF84ACB417}" type="presParOf" srcId="{15F03055-E128-4409-935A-B7E08DABC62D}" destId="{C6F57E68-F95C-4C98-9E2C-53287636E5F6}" srcOrd="2" destOrd="0" presId="urn:microsoft.com/office/officeart/2005/8/layout/hList7"/>
    <dgm:cxn modelId="{CAC915C6-4FCD-4AA0-8A06-54DE77D303FF}" type="presParOf" srcId="{15F03055-E128-4409-935A-B7E08DABC62D}" destId="{C37AF195-D13B-4EAA-8FCA-741A7F19043C}" srcOrd="3" destOrd="0" presId="urn:microsoft.com/office/officeart/2005/8/layout/hList7"/>
    <dgm:cxn modelId="{4127F197-2346-4731-AF77-33817930C94A}" type="presParOf" srcId="{D9A91435-FDD1-4BEC-896F-28C59AF1E42B}" destId="{C9FE0088-D5FC-4754-BF23-76B2C34E6964}" srcOrd="1" destOrd="0" presId="urn:microsoft.com/office/officeart/2005/8/layout/hList7"/>
    <dgm:cxn modelId="{873235DE-4BB9-43A1-86CC-35B738045183}" type="presParOf" srcId="{D9A91435-FDD1-4BEC-896F-28C59AF1E42B}" destId="{E52F262D-FF29-4A9D-B9B9-CAC19014E078}" srcOrd="2" destOrd="0" presId="urn:microsoft.com/office/officeart/2005/8/layout/hList7"/>
    <dgm:cxn modelId="{6940653B-AEB5-41D3-971A-810957B99038}" type="presParOf" srcId="{E52F262D-FF29-4A9D-B9B9-CAC19014E078}" destId="{0B86071C-7196-4E9C-8301-9B9FC7B92475}" srcOrd="0" destOrd="0" presId="urn:microsoft.com/office/officeart/2005/8/layout/hList7"/>
    <dgm:cxn modelId="{979FFC55-DC67-44C4-B76F-2EA24654C5EE}" type="presParOf" srcId="{E52F262D-FF29-4A9D-B9B9-CAC19014E078}" destId="{E077E63D-A2A2-4399-B266-A010EB03BEB3}" srcOrd="1" destOrd="0" presId="urn:microsoft.com/office/officeart/2005/8/layout/hList7"/>
    <dgm:cxn modelId="{2344B346-E22D-4208-BB36-C4EC90F6A63B}" type="presParOf" srcId="{E52F262D-FF29-4A9D-B9B9-CAC19014E078}" destId="{FF9FB71F-EDFF-4D2B-93F2-2B2ACCC150D1}" srcOrd="2" destOrd="0" presId="urn:microsoft.com/office/officeart/2005/8/layout/hList7"/>
    <dgm:cxn modelId="{D35B3C7F-0DA9-4C93-AC5B-A0921228C24A}" type="presParOf" srcId="{E52F262D-FF29-4A9D-B9B9-CAC19014E078}" destId="{C456CDD3-DEE3-43F4-BB12-DA427C9B9331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2BC1C1-2482-4996-8036-CE62DC950792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</dgm:pt>
    <dgm:pt modelId="{B0647940-B502-4777-A294-22EE1435C57B}">
      <dgm:prSet phldrT="[Текст]"/>
      <dgm:spPr/>
      <dgm:t>
        <a:bodyPr/>
        <a:lstStyle/>
        <a:p>
          <a:r>
            <a:rPr lang="en-US" dirty="0">
              <a:latin typeface="Bahnschrift Condensed" panose="020B0502040204020203" pitchFamily="34" charset="0"/>
            </a:rPr>
            <a:t>If + Present Simple</a:t>
          </a:r>
          <a:endParaRPr lang="ru-RU" dirty="0">
            <a:latin typeface="Bahnschrift Condensed" panose="020B0502040204020203" pitchFamily="34" charset="0"/>
          </a:endParaRPr>
        </a:p>
      </dgm:t>
    </dgm:pt>
    <dgm:pt modelId="{3A25FCCC-015B-4FFF-9AC0-5F48BCFB1BEE}" type="parTrans" cxnId="{A996D61E-A097-4DBE-8279-DD350ABED873}">
      <dgm:prSet/>
      <dgm:spPr/>
      <dgm:t>
        <a:bodyPr/>
        <a:lstStyle/>
        <a:p>
          <a:endParaRPr lang="ru-RU"/>
        </a:p>
      </dgm:t>
    </dgm:pt>
    <dgm:pt modelId="{75F36EFA-EB48-418C-BDBE-04B1127CA507}" type="sibTrans" cxnId="{A996D61E-A097-4DBE-8279-DD350ABED873}">
      <dgm:prSet/>
      <dgm:spPr/>
      <dgm:t>
        <a:bodyPr/>
        <a:lstStyle/>
        <a:p>
          <a:endParaRPr lang="ru-RU"/>
        </a:p>
      </dgm:t>
    </dgm:pt>
    <dgm:pt modelId="{0054EC96-47BA-4300-B207-C82DD65B77F8}">
      <dgm:prSet phldrT="[Текст]"/>
      <dgm:spPr/>
      <dgm:t>
        <a:bodyPr/>
        <a:lstStyle/>
        <a:p>
          <a:r>
            <a:rPr lang="en-US" dirty="0">
              <a:latin typeface="Bahnschrift Condensed" panose="020B0502040204020203" pitchFamily="34" charset="0"/>
            </a:rPr>
            <a:t>Future Simple</a:t>
          </a:r>
          <a:endParaRPr lang="ru-RU" dirty="0">
            <a:latin typeface="Bahnschrift Condensed" panose="020B0502040204020203" pitchFamily="34" charset="0"/>
          </a:endParaRPr>
        </a:p>
      </dgm:t>
    </dgm:pt>
    <dgm:pt modelId="{0EBEA9F0-7538-4ED3-B162-D6E4183BC661}" type="parTrans" cxnId="{2B878155-7682-4569-9565-8324A3A8DB45}">
      <dgm:prSet/>
      <dgm:spPr/>
      <dgm:t>
        <a:bodyPr/>
        <a:lstStyle/>
        <a:p>
          <a:endParaRPr lang="ru-RU"/>
        </a:p>
      </dgm:t>
    </dgm:pt>
    <dgm:pt modelId="{5FC7BF82-6F57-4D34-B3F8-32E38D1932FF}" type="sibTrans" cxnId="{2B878155-7682-4569-9565-8324A3A8DB45}">
      <dgm:prSet/>
      <dgm:spPr/>
      <dgm:t>
        <a:bodyPr/>
        <a:lstStyle/>
        <a:p>
          <a:endParaRPr lang="ru-RU"/>
        </a:p>
      </dgm:t>
    </dgm:pt>
    <dgm:pt modelId="{0F9D8C92-F551-4D04-89AA-09A90F65D8AD}" type="pres">
      <dgm:prSet presAssocID="{4B2BC1C1-2482-4996-8036-CE62DC950792}" presName="Name0" presStyleCnt="0">
        <dgm:presLayoutVars>
          <dgm:dir/>
          <dgm:resizeHandles val="exact"/>
        </dgm:presLayoutVars>
      </dgm:prSet>
      <dgm:spPr/>
    </dgm:pt>
    <dgm:pt modelId="{39E796F0-377C-4A5A-96FC-C4EB1C6E3557}" type="pres">
      <dgm:prSet presAssocID="{4B2BC1C1-2482-4996-8036-CE62DC950792}" presName="fgShape" presStyleLbl="fgShp" presStyleIdx="0" presStyleCnt="1" custScaleX="55627"/>
      <dgm:spPr/>
    </dgm:pt>
    <dgm:pt modelId="{D9A91435-FDD1-4BEC-896F-28C59AF1E42B}" type="pres">
      <dgm:prSet presAssocID="{4B2BC1C1-2482-4996-8036-CE62DC950792}" presName="linComp" presStyleCnt="0"/>
      <dgm:spPr/>
    </dgm:pt>
    <dgm:pt modelId="{15F03055-E128-4409-935A-B7E08DABC62D}" type="pres">
      <dgm:prSet presAssocID="{B0647940-B502-4777-A294-22EE1435C57B}" presName="compNode" presStyleCnt="0"/>
      <dgm:spPr/>
    </dgm:pt>
    <dgm:pt modelId="{B151CD58-C881-4E4C-BDFD-350EC8B34240}" type="pres">
      <dgm:prSet presAssocID="{B0647940-B502-4777-A294-22EE1435C57B}" presName="bkgdShape" presStyleLbl="node1" presStyleIdx="0" presStyleCnt="2"/>
      <dgm:spPr/>
    </dgm:pt>
    <dgm:pt modelId="{41F919A6-A659-4C19-A72D-1716961422ED}" type="pres">
      <dgm:prSet presAssocID="{B0647940-B502-4777-A294-22EE1435C57B}" presName="nodeTx" presStyleLbl="node1" presStyleIdx="0" presStyleCnt="2">
        <dgm:presLayoutVars>
          <dgm:bulletEnabled val="1"/>
        </dgm:presLayoutVars>
      </dgm:prSet>
      <dgm:spPr/>
    </dgm:pt>
    <dgm:pt modelId="{C6F57E68-F95C-4C98-9E2C-53287636E5F6}" type="pres">
      <dgm:prSet presAssocID="{B0647940-B502-4777-A294-22EE1435C57B}" presName="invisiNode" presStyleLbl="node1" presStyleIdx="0" presStyleCnt="2"/>
      <dgm:spPr/>
    </dgm:pt>
    <dgm:pt modelId="{C37AF195-D13B-4EAA-8FCA-741A7F19043C}" type="pres">
      <dgm:prSet presAssocID="{B0647940-B502-4777-A294-22EE1435C57B}" presName="imagNode" presStyleLbl="fgImgPlac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6000" r="-46000"/>
          </a:stretch>
        </a:blipFill>
      </dgm:spPr>
    </dgm:pt>
    <dgm:pt modelId="{C9FE0088-D5FC-4754-BF23-76B2C34E6964}" type="pres">
      <dgm:prSet presAssocID="{75F36EFA-EB48-418C-BDBE-04B1127CA507}" presName="sibTrans" presStyleLbl="sibTrans2D1" presStyleIdx="0" presStyleCnt="0"/>
      <dgm:spPr/>
    </dgm:pt>
    <dgm:pt modelId="{E52F262D-FF29-4A9D-B9B9-CAC19014E078}" type="pres">
      <dgm:prSet presAssocID="{0054EC96-47BA-4300-B207-C82DD65B77F8}" presName="compNode" presStyleCnt="0"/>
      <dgm:spPr/>
    </dgm:pt>
    <dgm:pt modelId="{0B86071C-7196-4E9C-8301-9B9FC7B92475}" type="pres">
      <dgm:prSet presAssocID="{0054EC96-47BA-4300-B207-C82DD65B77F8}" presName="bkgdShape" presStyleLbl="node1" presStyleIdx="1" presStyleCnt="2" custLinFactNeighborX="87"/>
      <dgm:spPr/>
    </dgm:pt>
    <dgm:pt modelId="{E077E63D-A2A2-4399-B266-A010EB03BEB3}" type="pres">
      <dgm:prSet presAssocID="{0054EC96-47BA-4300-B207-C82DD65B77F8}" presName="nodeTx" presStyleLbl="node1" presStyleIdx="1" presStyleCnt="2">
        <dgm:presLayoutVars>
          <dgm:bulletEnabled val="1"/>
        </dgm:presLayoutVars>
      </dgm:prSet>
      <dgm:spPr/>
    </dgm:pt>
    <dgm:pt modelId="{FF9FB71F-EDFF-4D2B-93F2-2B2ACCC150D1}" type="pres">
      <dgm:prSet presAssocID="{0054EC96-47BA-4300-B207-C82DD65B77F8}" presName="invisiNode" presStyleLbl="node1" presStyleIdx="1" presStyleCnt="2"/>
      <dgm:spPr/>
    </dgm:pt>
    <dgm:pt modelId="{C456CDD3-DEE3-43F4-BB12-DA427C9B9331}" type="pres">
      <dgm:prSet presAssocID="{0054EC96-47BA-4300-B207-C82DD65B77F8}" presName="imagNode" presStyleLbl="fgImgPlace1" presStyleIdx="1" presStyleCnt="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</dgm:ptLst>
  <dgm:cxnLst>
    <dgm:cxn modelId="{0373C80F-9427-48EB-81A2-41A128FAFBFE}" type="presOf" srcId="{0054EC96-47BA-4300-B207-C82DD65B77F8}" destId="{E077E63D-A2A2-4399-B266-A010EB03BEB3}" srcOrd="1" destOrd="0" presId="urn:microsoft.com/office/officeart/2005/8/layout/hList7"/>
    <dgm:cxn modelId="{A996D61E-A097-4DBE-8279-DD350ABED873}" srcId="{4B2BC1C1-2482-4996-8036-CE62DC950792}" destId="{B0647940-B502-4777-A294-22EE1435C57B}" srcOrd="0" destOrd="0" parTransId="{3A25FCCC-015B-4FFF-9AC0-5F48BCFB1BEE}" sibTransId="{75F36EFA-EB48-418C-BDBE-04B1127CA507}"/>
    <dgm:cxn modelId="{D5F56943-7D34-4E1E-B654-418DAA236A32}" type="presOf" srcId="{B0647940-B502-4777-A294-22EE1435C57B}" destId="{B151CD58-C881-4E4C-BDFD-350EC8B34240}" srcOrd="0" destOrd="0" presId="urn:microsoft.com/office/officeart/2005/8/layout/hList7"/>
    <dgm:cxn modelId="{149D1364-475D-4085-9506-E1A6967AF351}" type="presOf" srcId="{0054EC96-47BA-4300-B207-C82DD65B77F8}" destId="{0B86071C-7196-4E9C-8301-9B9FC7B92475}" srcOrd="0" destOrd="0" presId="urn:microsoft.com/office/officeart/2005/8/layout/hList7"/>
    <dgm:cxn modelId="{2B878155-7682-4569-9565-8324A3A8DB45}" srcId="{4B2BC1C1-2482-4996-8036-CE62DC950792}" destId="{0054EC96-47BA-4300-B207-C82DD65B77F8}" srcOrd="1" destOrd="0" parTransId="{0EBEA9F0-7538-4ED3-B162-D6E4183BC661}" sibTransId="{5FC7BF82-6F57-4D34-B3F8-32E38D1932FF}"/>
    <dgm:cxn modelId="{470DE092-38E9-4702-BB78-3A6B1C160845}" type="presOf" srcId="{B0647940-B502-4777-A294-22EE1435C57B}" destId="{41F919A6-A659-4C19-A72D-1716961422ED}" srcOrd="1" destOrd="0" presId="urn:microsoft.com/office/officeart/2005/8/layout/hList7"/>
    <dgm:cxn modelId="{3E86E7C4-1110-42ED-A606-38CE75900AB6}" type="presOf" srcId="{4B2BC1C1-2482-4996-8036-CE62DC950792}" destId="{0F9D8C92-F551-4D04-89AA-09A90F65D8AD}" srcOrd="0" destOrd="0" presId="urn:microsoft.com/office/officeart/2005/8/layout/hList7"/>
    <dgm:cxn modelId="{8CBFD9FD-3AF8-46B0-BA90-ABFE4D920ACA}" type="presOf" srcId="{75F36EFA-EB48-418C-BDBE-04B1127CA507}" destId="{C9FE0088-D5FC-4754-BF23-76B2C34E6964}" srcOrd="0" destOrd="0" presId="urn:microsoft.com/office/officeart/2005/8/layout/hList7"/>
    <dgm:cxn modelId="{F8016B93-B6EC-4A6A-B123-D5E180C95FC7}" type="presParOf" srcId="{0F9D8C92-F551-4D04-89AA-09A90F65D8AD}" destId="{39E796F0-377C-4A5A-96FC-C4EB1C6E3557}" srcOrd="0" destOrd="0" presId="urn:microsoft.com/office/officeart/2005/8/layout/hList7"/>
    <dgm:cxn modelId="{ECF57CDE-D88B-4B1E-850E-5905E114DC22}" type="presParOf" srcId="{0F9D8C92-F551-4D04-89AA-09A90F65D8AD}" destId="{D9A91435-FDD1-4BEC-896F-28C59AF1E42B}" srcOrd="1" destOrd="0" presId="urn:microsoft.com/office/officeart/2005/8/layout/hList7"/>
    <dgm:cxn modelId="{1665F48F-C743-494B-94F3-405AC382A07C}" type="presParOf" srcId="{D9A91435-FDD1-4BEC-896F-28C59AF1E42B}" destId="{15F03055-E128-4409-935A-B7E08DABC62D}" srcOrd="0" destOrd="0" presId="urn:microsoft.com/office/officeart/2005/8/layout/hList7"/>
    <dgm:cxn modelId="{DF093F61-2B4F-4543-950D-683330D4F433}" type="presParOf" srcId="{15F03055-E128-4409-935A-B7E08DABC62D}" destId="{B151CD58-C881-4E4C-BDFD-350EC8B34240}" srcOrd="0" destOrd="0" presId="urn:microsoft.com/office/officeart/2005/8/layout/hList7"/>
    <dgm:cxn modelId="{70667549-397F-413F-B2BB-E9F964A57827}" type="presParOf" srcId="{15F03055-E128-4409-935A-B7E08DABC62D}" destId="{41F919A6-A659-4C19-A72D-1716961422ED}" srcOrd="1" destOrd="0" presId="urn:microsoft.com/office/officeart/2005/8/layout/hList7"/>
    <dgm:cxn modelId="{735D260B-D039-4C93-8D1D-E2FF84ACB417}" type="presParOf" srcId="{15F03055-E128-4409-935A-B7E08DABC62D}" destId="{C6F57E68-F95C-4C98-9E2C-53287636E5F6}" srcOrd="2" destOrd="0" presId="urn:microsoft.com/office/officeart/2005/8/layout/hList7"/>
    <dgm:cxn modelId="{CAC915C6-4FCD-4AA0-8A06-54DE77D303FF}" type="presParOf" srcId="{15F03055-E128-4409-935A-B7E08DABC62D}" destId="{C37AF195-D13B-4EAA-8FCA-741A7F19043C}" srcOrd="3" destOrd="0" presId="urn:microsoft.com/office/officeart/2005/8/layout/hList7"/>
    <dgm:cxn modelId="{4127F197-2346-4731-AF77-33817930C94A}" type="presParOf" srcId="{D9A91435-FDD1-4BEC-896F-28C59AF1E42B}" destId="{C9FE0088-D5FC-4754-BF23-76B2C34E6964}" srcOrd="1" destOrd="0" presId="urn:microsoft.com/office/officeart/2005/8/layout/hList7"/>
    <dgm:cxn modelId="{873235DE-4BB9-43A1-86CC-35B738045183}" type="presParOf" srcId="{D9A91435-FDD1-4BEC-896F-28C59AF1E42B}" destId="{E52F262D-FF29-4A9D-B9B9-CAC19014E078}" srcOrd="2" destOrd="0" presId="urn:microsoft.com/office/officeart/2005/8/layout/hList7"/>
    <dgm:cxn modelId="{6940653B-AEB5-41D3-971A-810957B99038}" type="presParOf" srcId="{E52F262D-FF29-4A9D-B9B9-CAC19014E078}" destId="{0B86071C-7196-4E9C-8301-9B9FC7B92475}" srcOrd="0" destOrd="0" presId="urn:microsoft.com/office/officeart/2005/8/layout/hList7"/>
    <dgm:cxn modelId="{979FFC55-DC67-44C4-B76F-2EA24654C5EE}" type="presParOf" srcId="{E52F262D-FF29-4A9D-B9B9-CAC19014E078}" destId="{E077E63D-A2A2-4399-B266-A010EB03BEB3}" srcOrd="1" destOrd="0" presId="urn:microsoft.com/office/officeart/2005/8/layout/hList7"/>
    <dgm:cxn modelId="{2344B346-E22D-4208-BB36-C4EC90F6A63B}" type="presParOf" srcId="{E52F262D-FF29-4A9D-B9B9-CAC19014E078}" destId="{FF9FB71F-EDFF-4D2B-93F2-2B2ACCC150D1}" srcOrd="2" destOrd="0" presId="urn:microsoft.com/office/officeart/2005/8/layout/hList7"/>
    <dgm:cxn modelId="{D35B3C7F-0DA9-4C93-AC5B-A0921228C24A}" type="presParOf" srcId="{E52F262D-FF29-4A9D-B9B9-CAC19014E078}" destId="{C456CDD3-DEE3-43F4-BB12-DA427C9B9331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B2BC1C1-2482-4996-8036-CE62DC950792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</dgm:pt>
    <dgm:pt modelId="{B0647940-B502-4777-A294-22EE1435C57B}">
      <dgm:prSet phldrT="[Текст]"/>
      <dgm:spPr/>
      <dgm:t>
        <a:bodyPr/>
        <a:lstStyle/>
        <a:p>
          <a:r>
            <a:rPr lang="en-US" dirty="0">
              <a:latin typeface="Bahnschrift Condensed" panose="020B0502040204020203" pitchFamily="34" charset="0"/>
            </a:rPr>
            <a:t>If + Past Simple</a:t>
          </a:r>
          <a:endParaRPr lang="ru-RU" dirty="0">
            <a:latin typeface="Bahnschrift Condensed" panose="020B0502040204020203" pitchFamily="34" charset="0"/>
          </a:endParaRPr>
        </a:p>
      </dgm:t>
    </dgm:pt>
    <dgm:pt modelId="{3A25FCCC-015B-4FFF-9AC0-5F48BCFB1BEE}" type="parTrans" cxnId="{A996D61E-A097-4DBE-8279-DD350ABED873}">
      <dgm:prSet/>
      <dgm:spPr/>
      <dgm:t>
        <a:bodyPr/>
        <a:lstStyle/>
        <a:p>
          <a:endParaRPr lang="ru-RU"/>
        </a:p>
      </dgm:t>
    </dgm:pt>
    <dgm:pt modelId="{75F36EFA-EB48-418C-BDBE-04B1127CA507}" type="sibTrans" cxnId="{A996D61E-A097-4DBE-8279-DD350ABED873}">
      <dgm:prSet/>
      <dgm:spPr/>
      <dgm:t>
        <a:bodyPr/>
        <a:lstStyle/>
        <a:p>
          <a:endParaRPr lang="ru-RU"/>
        </a:p>
      </dgm:t>
    </dgm:pt>
    <dgm:pt modelId="{0054EC96-47BA-4300-B207-C82DD65B77F8}">
      <dgm:prSet phldrT="[Текст]"/>
      <dgm:spPr/>
      <dgm:t>
        <a:bodyPr/>
        <a:lstStyle/>
        <a:p>
          <a:r>
            <a:rPr lang="en-US" dirty="0">
              <a:latin typeface="Bahnschrift Condensed" panose="020B0502040204020203" pitchFamily="34" charset="0"/>
            </a:rPr>
            <a:t>would </a:t>
          </a:r>
          <a:r>
            <a:rPr lang="ru-RU" dirty="0">
              <a:latin typeface="Bahnschrift Condensed" panose="020B0502040204020203" pitchFamily="34" charset="0"/>
            </a:rPr>
            <a:t>+ инфинитив</a:t>
          </a:r>
          <a:endParaRPr lang="en-US" dirty="0">
            <a:latin typeface="Bahnschrift Condensed" panose="020B0502040204020203" pitchFamily="34" charset="0"/>
          </a:endParaRPr>
        </a:p>
      </dgm:t>
    </dgm:pt>
    <dgm:pt modelId="{0EBEA9F0-7538-4ED3-B162-D6E4183BC661}" type="parTrans" cxnId="{2B878155-7682-4569-9565-8324A3A8DB45}">
      <dgm:prSet/>
      <dgm:spPr/>
      <dgm:t>
        <a:bodyPr/>
        <a:lstStyle/>
        <a:p>
          <a:endParaRPr lang="ru-RU"/>
        </a:p>
      </dgm:t>
    </dgm:pt>
    <dgm:pt modelId="{5FC7BF82-6F57-4D34-B3F8-32E38D1932FF}" type="sibTrans" cxnId="{2B878155-7682-4569-9565-8324A3A8DB45}">
      <dgm:prSet/>
      <dgm:spPr/>
      <dgm:t>
        <a:bodyPr/>
        <a:lstStyle/>
        <a:p>
          <a:endParaRPr lang="ru-RU"/>
        </a:p>
      </dgm:t>
    </dgm:pt>
    <dgm:pt modelId="{0F9D8C92-F551-4D04-89AA-09A90F65D8AD}" type="pres">
      <dgm:prSet presAssocID="{4B2BC1C1-2482-4996-8036-CE62DC950792}" presName="Name0" presStyleCnt="0">
        <dgm:presLayoutVars>
          <dgm:dir/>
          <dgm:resizeHandles val="exact"/>
        </dgm:presLayoutVars>
      </dgm:prSet>
      <dgm:spPr/>
    </dgm:pt>
    <dgm:pt modelId="{39E796F0-377C-4A5A-96FC-C4EB1C6E3557}" type="pres">
      <dgm:prSet presAssocID="{4B2BC1C1-2482-4996-8036-CE62DC950792}" presName="fgShape" presStyleLbl="fgShp" presStyleIdx="0" presStyleCnt="1" custScaleX="55627"/>
      <dgm:spPr/>
    </dgm:pt>
    <dgm:pt modelId="{D9A91435-FDD1-4BEC-896F-28C59AF1E42B}" type="pres">
      <dgm:prSet presAssocID="{4B2BC1C1-2482-4996-8036-CE62DC950792}" presName="linComp" presStyleCnt="0"/>
      <dgm:spPr/>
    </dgm:pt>
    <dgm:pt modelId="{15F03055-E128-4409-935A-B7E08DABC62D}" type="pres">
      <dgm:prSet presAssocID="{B0647940-B502-4777-A294-22EE1435C57B}" presName="compNode" presStyleCnt="0"/>
      <dgm:spPr/>
    </dgm:pt>
    <dgm:pt modelId="{B151CD58-C881-4E4C-BDFD-350EC8B34240}" type="pres">
      <dgm:prSet presAssocID="{B0647940-B502-4777-A294-22EE1435C57B}" presName="bkgdShape" presStyleLbl="node1" presStyleIdx="0" presStyleCnt="2"/>
      <dgm:spPr/>
    </dgm:pt>
    <dgm:pt modelId="{41F919A6-A659-4C19-A72D-1716961422ED}" type="pres">
      <dgm:prSet presAssocID="{B0647940-B502-4777-A294-22EE1435C57B}" presName="nodeTx" presStyleLbl="node1" presStyleIdx="0" presStyleCnt="2">
        <dgm:presLayoutVars>
          <dgm:bulletEnabled val="1"/>
        </dgm:presLayoutVars>
      </dgm:prSet>
      <dgm:spPr/>
    </dgm:pt>
    <dgm:pt modelId="{C6F57E68-F95C-4C98-9E2C-53287636E5F6}" type="pres">
      <dgm:prSet presAssocID="{B0647940-B502-4777-A294-22EE1435C57B}" presName="invisiNode" presStyleLbl="node1" presStyleIdx="0" presStyleCnt="2"/>
      <dgm:spPr/>
    </dgm:pt>
    <dgm:pt modelId="{C37AF195-D13B-4EAA-8FCA-741A7F19043C}" type="pres">
      <dgm:prSet presAssocID="{B0647940-B502-4777-A294-22EE1435C57B}" presName="imagNode" presStyleLbl="fgImgPlac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6000" r="-46000"/>
          </a:stretch>
        </a:blipFill>
      </dgm:spPr>
    </dgm:pt>
    <dgm:pt modelId="{C9FE0088-D5FC-4754-BF23-76B2C34E6964}" type="pres">
      <dgm:prSet presAssocID="{75F36EFA-EB48-418C-BDBE-04B1127CA507}" presName="sibTrans" presStyleLbl="sibTrans2D1" presStyleIdx="0" presStyleCnt="0"/>
      <dgm:spPr/>
    </dgm:pt>
    <dgm:pt modelId="{E52F262D-FF29-4A9D-B9B9-CAC19014E078}" type="pres">
      <dgm:prSet presAssocID="{0054EC96-47BA-4300-B207-C82DD65B77F8}" presName="compNode" presStyleCnt="0"/>
      <dgm:spPr/>
    </dgm:pt>
    <dgm:pt modelId="{0B86071C-7196-4E9C-8301-9B9FC7B92475}" type="pres">
      <dgm:prSet presAssocID="{0054EC96-47BA-4300-B207-C82DD65B77F8}" presName="bkgdShape" presStyleLbl="node1" presStyleIdx="1" presStyleCnt="2" custLinFactNeighborX="87"/>
      <dgm:spPr/>
    </dgm:pt>
    <dgm:pt modelId="{E077E63D-A2A2-4399-B266-A010EB03BEB3}" type="pres">
      <dgm:prSet presAssocID="{0054EC96-47BA-4300-B207-C82DD65B77F8}" presName="nodeTx" presStyleLbl="node1" presStyleIdx="1" presStyleCnt="2">
        <dgm:presLayoutVars>
          <dgm:bulletEnabled val="1"/>
        </dgm:presLayoutVars>
      </dgm:prSet>
      <dgm:spPr/>
    </dgm:pt>
    <dgm:pt modelId="{FF9FB71F-EDFF-4D2B-93F2-2B2ACCC150D1}" type="pres">
      <dgm:prSet presAssocID="{0054EC96-47BA-4300-B207-C82DD65B77F8}" presName="invisiNode" presStyleLbl="node1" presStyleIdx="1" presStyleCnt="2"/>
      <dgm:spPr/>
    </dgm:pt>
    <dgm:pt modelId="{C456CDD3-DEE3-43F4-BB12-DA427C9B9331}" type="pres">
      <dgm:prSet presAssocID="{0054EC96-47BA-4300-B207-C82DD65B77F8}" presName="imagNode" presStyleLbl="fgImgPlace1" presStyleIdx="1" presStyleCnt="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</dgm:ptLst>
  <dgm:cxnLst>
    <dgm:cxn modelId="{0373C80F-9427-48EB-81A2-41A128FAFBFE}" type="presOf" srcId="{0054EC96-47BA-4300-B207-C82DD65B77F8}" destId="{E077E63D-A2A2-4399-B266-A010EB03BEB3}" srcOrd="1" destOrd="0" presId="urn:microsoft.com/office/officeart/2005/8/layout/hList7"/>
    <dgm:cxn modelId="{A996D61E-A097-4DBE-8279-DD350ABED873}" srcId="{4B2BC1C1-2482-4996-8036-CE62DC950792}" destId="{B0647940-B502-4777-A294-22EE1435C57B}" srcOrd="0" destOrd="0" parTransId="{3A25FCCC-015B-4FFF-9AC0-5F48BCFB1BEE}" sibTransId="{75F36EFA-EB48-418C-BDBE-04B1127CA507}"/>
    <dgm:cxn modelId="{D5F56943-7D34-4E1E-B654-418DAA236A32}" type="presOf" srcId="{B0647940-B502-4777-A294-22EE1435C57B}" destId="{B151CD58-C881-4E4C-BDFD-350EC8B34240}" srcOrd="0" destOrd="0" presId="urn:microsoft.com/office/officeart/2005/8/layout/hList7"/>
    <dgm:cxn modelId="{149D1364-475D-4085-9506-E1A6967AF351}" type="presOf" srcId="{0054EC96-47BA-4300-B207-C82DD65B77F8}" destId="{0B86071C-7196-4E9C-8301-9B9FC7B92475}" srcOrd="0" destOrd="0" presId="urn:microsoft.com/office/officeart/2005/8/layout/hList7"/>
    <dgm:cxn modelId="{2B878155-7682-4569-9565-8324A3A8DB45}" srcId="{4B2BC1C1-2482-4996-8036-CE62DC950792}" destId="{0054EC96-47BA-4300-B207-C82DD65B77F8}" srcOrd="1" destOrd="0" parTransId="{0EBEA9F0-7538-4ED3-B162-D6E4183BC661}" sibTransId="{5FC7BF82-6F57-4D34-B3F8-32E38D1932FF}"/>
    <dgm:cxn modelId="{470DE092-38E9-4702-BB78-3A6B1C160845}" type="presOf" srcId="{B0647940-B502-4777-A294-22EE1435C57B}" destId="{41F919A6-A659-4C19-A72D-1716961422ED}" srcOrd="1" destOrd="0" presId="urn:microsoft.com/office/officeart/2005/8/layout/hList7"/>
    <dgm:cxn modelId="{3E86E7C4-1110-42ED-A606-38CE75900AB6}" type="presOf" srcId="{4B2BC1C1-2482-4996-8036-CE62DC950792}" destId="{0F9D8C92-F551-4D04-89AA-09A90F65D8AD}" srcOrd="0" destOrd="0" presId="urn:microsoft.com/office/officeart/2005/8/layout/hList7"/>
    <dgm:cxn modelId="{8CBFD9FD-3AF8-46B0-BA90-ABFE4D920ACA}" type="presOf" srcId="{75F36EFA-EB48-418C-BDBE-04B1127CA507}" destId="{C9FE0088-D5FC-4754-BF23-76B2C34E6964}" srcOrd="0" destOrd="0" presId="urn:microsoft.com/office/officeart/2005/8/layout/hList7"/>
    <dgm:cxn modelId="{F8016B93-B6EC-4A6A-B123-D5E180C95FC7}" type="presParOf" srcId="{0F9D8C92-F551-4D04-89AA-09A90F65D8AD}" destId="{39E796F0-377C-4A5A-96FC-C4EB1C6E3557}" srcOrd="0" destOrd="0" presId="urn:microsoft.com/office/officeart/2005/8/layout/hList7"/>
    <dgm:cxn modelId="{ECF57CDE-D88B-4B1E-850E-5905E114DC22}" type="presParOf" srcId="{0F9D8C92-F551-4D04-89AA-09A90F65D8AD}" destId="{D9A91435-FDD1-4BEC-896F-28C59AF1E42B}" srcOrd="1" destOrd="0" presId="urn:microsoft.com/office/officeart/2005/8/layout/hList7"/>
    <dgm:cxn modelId="{1665F48F-C743-494B-94F3-405AC382A07C}" type="presParOf" srcId="{D9A91435-FDD1-4BEC-896F-28C59AF1E42B}" destId="{15F03055-E128-4409-935A-B7E08DABC62D}" srcOrd="0" destOrd="0" presId="urn:microsoft.com/office/officeart/2005/8/layout/hList7"/>
    <dgm:cxn modelId="{DF093F61-2B4F-4543-950D-683330D4F433}" type="presParOf" srcId="{15F03055-E128-4409-935A-B7E08DABC62D}" destId="{B151CD58-C881-4E4C-BDFD-350EC8B34240}" srcOrd="0" destOrd="0" presId="urn:microsoft.com/office/officeart/2005/8/layout/hList7"/>
    <dgm:cxn modelId="{70667549-397F-413F-B2BB-E9F964A57827}" type="presParOf" srcId="{15F03055-E128-4409-935A-B7E08DABC62D}" destId="{41F919A6-A659-4C19-A72D-1716961422ED}" srcOrd="1" destOrd="0" presId="urn:microsoft.com/office/officeart/2005/8/layout/hList7"/>
    <dgm:cxn modelId="{735D260B-D039-4C93-8D1D-E2FF84ACB417}" type="presParOf" srcId="{15F03055-E128-4409-935A-B7E08DABC62D}" destId="{C6F57E68-F95C-4C98-9E2C-53287636E5F6}" srcOrd="2" destOrd="0" presId="urn:microsoft.com/office/officeart/2005/8/layout/hList7"/>
    <dgm:cxn modelId="{CAC915C6-4FCD-4AA0-8A06-54DE77D303FF}" type="presParOf" srcId="{15F03055-E128-4409-935A-B7E08DABC62D}" destId="{C37AF195-D13B-4EAA-8FCA-741A7F19043C}" srcOrd="3" destOrd="0" presId="urn:microsoft.com/office/officeart/2005/8/layout/hList7"/>
    <dgm:cxn modelId="{4127F197-2346-4731-AF77-33817930C94A}" type="presParOf" srcId="{D9A91435-FDD1-4BEC-896F-28C59AF1E42B}" destId="{C9FE0088-D5FC-4754-BF23-76B2C34E6964}" srcOrd="1" destOrd="0" presId="urn:microsoft.com/office/officeart/2005/8/layout/hList7"/>
    <dgm:cxn modelId="{873235DE-4BB9-43A1-86CC-35B738045183}" type="presParOf" srcId="{D9A91435-FDD1-4BEC-896F-28C59AF1E42B}" destId="{E52F262D-FF29-4A9D-B9B9-CAC19014E078}" srcOrd="2" destOrd="0" presId="urn:microsoft.com/office/officeart/2005/8/layout/hList7"/>
    <dgm:cxn modelId="{6940653B-AEB5-41D3-971A-810957B99038}" type="presParOf" srcId="{E52F262D-FF29-4A9D-B9B9-CAC19014E078}" destId="{0B86071C-7196-4E9C-8301-9B9FC7B92475}" srcOrd="0" destOrd="0" presId="urn:microsoft.com/office/officeart/2005/8/layout/hList7"/>
    <dgm:cxn modelId="{979FFC55-DC67-44C4-B76F-2EA24654C5EE}" type="presParOf" srcId="{E52F262D-FF29-4A9D-B9B9-CAC19014E078}" destId="{E077E63D-A2A2-4399-B266-A010EB03BEB3}" srcOrd="1" destOrd="0" presId="urn:microsoft.com/office/officeart/2005/8/layout/hList7"/>
    <dgm:cxn modelId="{2344B346-E22D-4208-BB36-C4EC90F6A63B}" type="presParOf" srcId="{E52F262D-FF29-4A9D-B9B9-CAC19014E078}" destId="{FF9FB71F-EDFF-4D2B-93F2-2B2ACCC150D1}" srcOrd="2" destOrd="0" presId="urn:microsoft.com/office/officeart/2005/8/layout/hList7"/>
    <dgm:cxn modelId="{D35B3C7F-0DA9-4C93-AC5B-A0921228C24A}" type="presParOf" srcId="{E52F262D-FF29-4A9D-B9B9-CAC19014E078}" destId="{C456CDD3-DEE3-43F4-BB12-DA427C9B9331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B2BC1C1-2482-4996-8036-CE62DC950792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</dgm:pt>
    <dgm:pt modelId="{B0647940-B502-4777-A294-22EE1435C57B}">
      <dgm:prSet phldrT="[Текст]"/>
      <dgm:spPr/>
      <dgm:t>
        <a:bodyPr/>
        <a:lstStyle/>
        <a:p>
          <a:r>
            <a:rPr lang="en-US" dirty="0">
              <a:latin typeface="Bahnschrift Condensed" panose="020B0502040204020203" pitchFamily="34" charset="0"/>
            </a:rPr>
            <a:t>If + Past Perfect</a:t>
          </a:r>
          <a:endParaRPr lang="ru-RU" dirty="0">
            <a:latin typeface="Bahnschrift Condensed" panose="020B0502040204020203" pitchFamily="34" charset="0"/>
          </a:endParaRPr>
        </a:p>
      </dgm:t>
    </dgm:pt>
    <dgm:pt modelId="{3A25FCCC-015B-4FFF-9AC0-5F48BCFB1BEE}" type="parTrans" cxnId="{A996D61E-A097-4DBE-8279-DD350ABED873}">
      <dgm:prSet/>
      <dgm:spPr/>
      <dgm:t>
        <a:bodyPr/>
        <a:lstStyle/>
        <a:p>
          <a:endParaRPr lang="ru-RU"/>
        </a:p>
      </dgm:t>
    </dgm:pt>
    <dgm:pt modelId="{75F36EFA-EB48-418C-BDBE-04B1127CA507}" type="sibTrans" cxnId="{A996D61E-A097-4DBE-8279-DD350ABED873}">
      <dgm:prSet/>
      <dgm:spPr/>
      <dgm:t>
        <a:bodyPr/>
        <a:lstStyle/>
        <a:p>
          <a:endParaRPr lang="ru-RU"/>
        </a:p>
      </dgm:t>
    </dgm:pt>
    <dgm:pt modelId="{0054EC96-47BA-4300-B207-C82DD65B77F8}">
      <dgm:prSet phldrT="[Текст]"/>
      <dgm:spPr/>
      <dgm:t>
        <a:bodyPr/>
        <a:lstStyle/>
        <a:p>
          <a:r>
            <a:rPr lang="en-US" dirty="0">
              <a:latin typeface="Bahnschrift Condensed" panose="020B0502040204020203" pitchFamily="34" charset="0"/>
            </a:rPr>
            <a:t>would </a:t>
          </a:r>
          <a:r>
            <a:rPr lang="ru-RU" dirty="0">
              <a:latin typeface="Bahnschrift Condensed" panose="020B0502040204020203" pitchFamily="34" charset="0"/>
            </a:rPr>
            <a:t>+ </a:t>
          </a:r>
          <a:r>
            <a:rPr lang="en-US" dirty="0">
              <a:latin typeface="Bahnschrift Condensed" panose="020B0502040204020203" pitchFamily="34" charset="0"/>
            </a:rPr>
            <a:t>have + V3/V-ed</a:t>
          </a:r>
        </a:p>
      </dgm:t>
    </dgm:pt>
    <dgm:pt modelId="{0EBEA9F0-7538-4ED3-B162-D6E4183BC661}" type="parTrans" cxnId="{2B878155-7682-4569-9565-8324A3A8DB45}">
      <dgm:prSet/>
      <dgm:spPr/>
      <dgm:t>
        <a:bodyPr/>
        <a:lstStyle/>
        <a:p>
          <a:endParaRPr lang="ru-RU"/>
        </a:p>
      </dgm:t>
    </dgm:pt>
    <dgm:pt modelId="{5FC7BF82-6F57-4D34-B3F8-32E38D1932FF}" type="sibTrans" cxnId="{2B878155-7682-4569-9565-8324A3A8DB45}">
      <dgm:prSet/>
      <dgm:spPr/>
      <dgm:t>
        <a:bodyPr/>
        <a:lstStyle/>
        <a:p>
          <a:endParaRPr lang="ru-RU"/>
        </a:p>
      </dgm:t>
    </dgm:pt>
    <dgm:pt modelId="{0F9D8C92-F551-4D04-89AA-09A90F65D8AD}" type="pres">
      <dgm:prSet presAssocID="{4B2BC1C1-2482-4996-8036-CE62DC950792}" presName="Name0" presStyleCnt="0">
        <dgm:presLayoutVars>
          <dgm:dir/>
          <dgm:resizeHandles val="exact"/>
        </dgm:presLayoutVars>
      </dgm:prSet>
      <dgm:spPr/>
    </dgm:pt>
    <dgm:pt modelId="{39E796F0-377C-4A5A-96FC-C4EB1C6E3557}" type="pres">
      <dgm:prSet presAssocID="{4B2BC1C1-2482-4996-8036-CE62DC950792}" presName="fgShape" presStyleLbl="fgShp" presStyleIdx="0" presStyleCnt="1" custScaleX="55627"/>
      <dgm:spPr/>
    </dgm:pt>
    <dgm:pt modelId="{D9A91435-FDD1-4BEC-896F-28C59AF1E42B}" type="pres">
      <dgm:prSet presAssocID="{4B2BC1C1-2482-4996-8036-CE62DC950792}" presName="linComp" presStyleCnt="0"/>
      <dgm:spPr/>
    </dgm:pt>
    <dgm:pt modelId="{15F03055-E128-4409-935A-B7E08DABC62D}" type="pres">
      <dgm:prSet presAssocID="{B0647940-B502-4777-A294-22EE1435C57B}" presName="compNode" presStyleCnt="0"/>
      <dgm:spPr/>
    </dgm:pt>
    <dgm:pt modelId="{B151CD58-C881-4E4C-BDFD-350EC8B34240}" type="pres">
      <dgm:prSet presAssocID="{B0647940-B502-4777-A294-22EE1435C57B}" presName="bkgdShape" presStyleLbl="node1" presStyleIdx="0" presStyleCnt="2"/>
      <dgm:spPr/>
    </dgm:pt>
    <dgm:pt modelId="{41F919A6-A659-4C19-A72D-1716961422ED}" type="pres">
      <dgm:prSet presAssocID="{B0647940-B502-4777-A294-22EE1435C57B}" presName="nodeTx" presStyleLbl="node1" presStyleIdx="0" presStyleCnt="2">
        <dgm:presLayoutVars>
          <dgm:bulletEnabled val="1"/>
        </dgm:presLayoutVars>
      </dgm:prSet>
      <dgm:spPr/>
    </dgm:pt>
    <dgm:pt modelId="{C6F57E68-F95C-4C98-9E2C-53287636E5F6}" type="pres">
      <dgm:prSet presAssocID="{B0647940-B502-4777-A294-22EE1435C57B}" presName="invisiNode" presStyleLbl="node1" presStyleIdx="0" presStyleCnt="2"/>
      <dgm:spPr/>
    </dgm:pt>
    <dgm:pt modelId="{C37AF195-D13B-4EAA-8FCA-741A7F19043C}" type="pres">
      <dgm:prSet presAssocID="{B0647940-B502-4777-A294-22EE1435C57B}" presName="imagNode" presStyleLbl="fgImgPlac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6000" r="-46000"/>
          </a:stretch>
        </a:blipFill>
      </dgm:spPr>
    </dgm:pt>
    <dgm:pt modelId="{C9FE0088-D5FC-4754-BF23-76B2C34E6964}" type="pres">
      <dgm:prSet presAssocID="{75F36EFA-EB48-418C-BDBE-04B1127CA507}" presName="sibTrans" presStyleLbl="sibTrans2D1" presStyleIdx="0" presStyleCnt="0"/>
      <dgm:spPr/>
    </dgm:pt>
    <dgm:pt modelId="{E52F262D-FF29-4A9D-B9B9-CAC19014E078}" type="pres">
      <dgm:prSet presAssocID="{0054EC96-47BA-4300-B207-C82DD65B77F8}" presName="compNode" presStyleCnt="0"/>
      <dgm:spPr/>
    </dgm:pt>
    <dgm:pt modelId="{0B86071C-7196-4E9C-8301-9B9FC7B92475}" type="pres">
      <dgm:prSet presAssocID="{0054EC96-47BA-4300-B207-C82DD65B77F8}" presName="bkgdShape" presStyleLbl="node1" presStyleIdx="1" presStyleCnt="2" custLinFactNeighborX="87"/>
      <dgm:spPr/>
    </dgm:pt>
    <dgm:pt modelId="{E077E63D-A2A2-4399-B266-A010EB03BEB3}" type="pres">
      <dgm:prSet presAssocID="{0054EC96-47BA-4300-B207-C82DD65B77F8}" presName="nodeTx" presStyleLbl="node1" presStyleIdx="1" presStyleCnt="2">
        <dgm:presLayoutVars>
          <dgm:bulletEnabled val="1"/>
        </dgm:presLayoutVars>
      </dgm:prSet>
      <dgm:spPr/>
    </dgm:pt>
    <dgm:pt modelId="{FF9FB71F-EDFF-4D2B-93F2-2B2ACCC150D1}" type="pres">
      <dgm:prSet presAssocID="{0054EC96-47BA-4300-B207-C82DD65B77F8}" presName="invisiNode" presStyleLbl="node1" presStyleIdx="1" presStyleCnt="2"/>
      <dgm:spPr/>
    </dgm:pt>
    <dgm:pt modelId="{C456CDD3-DEE3-43F4-BB12-DA427C9B9331}" type="pres">
      <dgm:prSet presAssocID="{0054EC96-47BA-4300-B207-C82DD65B77F8}" presName="imagNode" presStyleLbl="fgImgPlace1" presStyleIdx="1" presStyleCnt="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</dgm:ptLst>
  <dgm:cxnLst>
    <dgm:cxn modelId="{0373C80F-9427-48EB-81A2-41A128FAFBFE}" type="presOf" srcId="{0054EC96-47BA-4300-B207-C82DD65B77F8}" destId="{E077E63D-A2A2-4399-B266-A010EB03BEB3}" srcOrd="1" destOrd="0" presId="urn:microsoft.com/office/officeart/2005/8/layout/hList7"/>
    <dgm:cxn modelId="{A996D61E-A097-4DBE-8279-DD350ABED873}" srcId="{4B2BC1C1-2482-4996-8036-CE62DC950792}" destId="{B0647940-B502-4777-A294-22EE1435C57B}" srcOrd="0" destOrd="0" parTransId="{3A25FCCC-015B-4FFF-9AC0-5F48BCFB1BEE}" sibTransId="{75F36EFA-EB48-418C-BDBE-04B1127CA507}"/>
    <dgm:cxn modelId="{D5F56943-7D34-4E1E-B654-418DAA236A32}" type="presOf" srcId="{B0647940-B502-4777-A294-22EE1435C57B}" destId="{B151CD58-C881-4E4C-BDFD-350EC8B34240}" srcOrd="0" destOrd="0" presId="urn:microsoft.com/office/officeart/2005/8/layout/hList7"/>
    <dgm:cxn modelId="{149D1364-475D-4085-9506-E1A6967AF351}" type="presOf" srcId="{0054EC96-47BA-4300-B207-C82DD65B77F8}" destId="{0B86071C-7196-4E9C-8301-9B9FC7B92475}" srcOrd="0" destOrd="0" presId="urn:microsoft.com/office/officeart/2005/8/layout/hList7"/>
    <dgm:cxn modelId="{2B878155-7682-4569-9565-8324A3A8DB45}" srcId="{4B2BC1C1-2482-4996-8036-CE62DC950792}" destId="{0054EC96-47BA-4300-B207-C82DD65B77F8}" srcOrd="1" destOrd="0" parTransId="{0EBEA9F0-7538-4ED3-B162-D6E4183BC661}" sibTransId="{5FC7BF82-6F57-4D34-B3F8-32E38D1932FF}"/>
    <dgm:cxn modelId="{470DE092-38E9-4702-BB78-3A6B1C160845}" type="presOf" srcId="{B0647940-B502-4777-A294-22EE1435C57B}" destId="{41F919A6-A659-4C19-A72D-1716961422ED}" srcOrd="1" destOrd="0" presId="urn:microsoft.com/office/officeart/2005/8/layout/hList7"/>
    <dgm:cxn modelId="{3E86E7C4-1110-42ED-A606-38CE75900AB6}" type="presOf" srcId="{4B2BC1C1-2482-4996-8036-CE62DC950792}" destId="{0F9D8C92-F551-4D04-89AA-09A90F65D8AD}" srcOrd="0" destOrd="0" presId="urn:microsoft.com/office/officeart/2005/8/layout/hList7"/>
    <dgm:cxn modelId="{8CBFD9FD-3AF8-46B0-BA90-ABFE4D920ACA}" type="presOf" srcId="{75F36EFA-EB48-418C-BDBE-04B1127CA507}" destId="{C9FE0088-D5FC-4754-BF23-76B2C34E6964}" srcOrd="0" destOrd="0" presId="urn:microsoft.com/office/officeart/2005/8/layout/hList7"/>
    <dgm:cxn modelId="{F8016B93-B6EC-4A6A-B123-D5E180C95FC7}" type="presParOf" srcId="{0F9D8C92-F551-4D04-89AA-09A90F65D8AD}" destId="{39E796F0-377C-4A5A-96FC-C4EB1C6E3557}" srcOrd="0" destOrd="0" presId="urn:microsoft.com/office/officeart/2005/8/layout/hList7"/>
    <dgm:cxn modelId="{ECF57CDE-D88B-4B1E-850E-5905E114DC22}" type="presParOf" srcId="{0F9D8C92-F551-4D04-89AA-09A90F65D8AD}" destId="{D9A91435-FDD1-4BEC-896F-28C59AF1E42B}" srcOrd="1" destOrd="0" presId="urn:microsoft.com/office/officeart/2005/8/layout/hList7"/>
    <dgm:cxn modelId="{1665F48F-C743-494B-94F3-405AC382A07C}" type="presParOf" srcId="{D9A91435-FDD1-4BEC-896F-28C59AF1E42B}" destId="{15F03055-E128-4409-935A-B7E08DABC62D}" srcOrd="0" destOrd="0" presId="urn:microsoft.com/office/officeart/2005/8/layout/hList7"/>
    <dgm:cxn modelId="{DF093F61-2B4F-4543-950D-683330D4F433}" type="presParOf" srcId="{15F03055-E128-4409-935A-B7E08DABC62D}" destId="{B151CD58-C881-4E4C-BDFD-350EC8B34240}" srcOrd="0" destOrd="0" presId="urn:microsoft.com/office/officeart/2005/8/layout/hList7"/>
    <dgm:cxn modelId="{70667549-397F-413F-B2BB-E9F964A57827}" type="presParOf" srcId="{15F03055-E128-4409-935A-B7E08DABC62D}" destId="{41F919A6-A659-4C19-A72D-1716961422ED}" srcOrd="1" destOrd="0" presId="urn:microsoft.com/office/officeart/2005/8/layout/hList7"/>
    <dgm:cxn modelId="{735D260B-D039-4C93-8D1D-E2FF84ACB417}" type="presParOf" srcId="{15F03055-E128-4409-935A-B7E08DABC62D}" destId="{C6F57E68-F95C-4C98-9E2C-53287636E5F6}" srcOrd="2" destOrd="0" presId="urn:microsoft.com/office/officeart/2005/8/layout/hList7"/>
    <dgm:cxn modelId="{CAC915C6-4FCD-4AA0-8A06-54DE77D303FF}" type="presParOf" srcId="{15F03055-E128-4409-935A-B7E08DABC62D}" destId="{C37AF195-D13B-4EAA-8FCA-741A7F19043C}" srcOrd="3" destOrd="0" presId="urn:microsoft.com/office/officeart/2005/8/layout/hList7"/>
    <dgm:cxn modelId="{4127F197-2346-4731-AF77-33817930C94A}" type="presParOf" srcId="{D9A91435-FDD1-4BEC-896F-28C59AF1E42B}" destId="{C9FE0088-D5FC-4754-BF23-76B2C34E6964}" srcOrd="1" destOrd="0" presId="urn:microsoft.com/office/officeart/2005/8/layout/hList7"/>
    <dgm:cxn modelId="{873235DE-4BB9-43A1-86CC-35B738045183}" type="presParOf" srcId="{D9A91435-FDD1-4BEC-896F-28C59AF1E42B}" destId="{E52F262D-FF29-4A9D-B9B9-CAC19014E078}" srcOrd="2" destOrd="0" presId="urn:microsoft.com/office/officeart/2005/8/layout/hList7"/>
    <dgm:cxn modelId="{6940653B-AEB5-41D3-971A-810957B99038}" type="presParOf" srcId="{E52F262D-FF29-4A9D-B9B9-CAC19014E078}" destId="{0B86071C-7196-4E9C-8301-9B9FC7B92475}" srcOrd="0" destOrd="0" presId="urn:microsoft.com/office/officeart/2005/8/layout/hList7"/>
    <dgm:cxn modelId="{979FFC55-DC67-44C4-B76F-2EA24654C5EE}" type="presParOf" srcId="{E52F262D-FF29-4A9D-B9B9-CAC19014E078}" destId="{E077E63D-A2A2-4399-B266-A010EB03BEB3}" srcOrd="1" destOrd="0" presId="urn:microsoft.com/office/officeart/2005/8/layout/hList7"/>
    <dgm:cxn modelId="{2344B346-E22D-4208-BB36-C4EC90F6A63B}" type="presParOf" srcId="{E52F262D-FF29-4A9D-B9B9-CAC19014E078}" destId="{FF9FB71F-EDFF-4D2B-93F2-2B2ACCC150D1}" srcOrd="2" destOrd="0" presId="urn:microsoft.com/office/officeart/2005/8/layout/hList7"/>
    <dgm:cxn modelId="{D35B3C7F-0DA9-4C93-AC5B-A0921228C24A}" type="presParOf" srcId="{E52F262D-FF29-4A9D-B9B9-CAC19014E078}" destId="{C456CDD3-DEE3-43F4-BB12-DA427C9B9331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51CD58-C881-4E4C-BDFD-350EC8B34240}">
      <dsp:nvSpPr>
        <dsp:cNvPr id="0" name=""/>
        <dsp:cNvSpPr/>
      </dsp:nvSpPr>
      <dsp:spPr>
        <a:xfrm>
          <a:off x="2887" y="0"/>
          <a:ext cx="3307913" cy="35693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248920" rIns="248920" bIns="24892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>
              <a:latin typeface="Bahnschrift Condensed" panose="020B0502040204020203" pitchFamily="34" charset="0"/>
            </a:rPr>
            <a:t>If + Present Simple</a:t>
          </a:r>
          <a:endParaRPr lang="ru-RU" sz="3500" kern="1200" dirty="0">
            <a:latin typeface="Bahnschrift Condensed" panose="020B0502040204020203" pitchFamily="34" charset="0"/>
          </a:endParaRPr>
        </a:p>
      </dsp:txBody>
      <dsp:txXfrm>
        <a:off x="2887" y="1427734"/>
        <a:ext cx="3307913" cy="1427734"/>
      </dsp:txXfrm>
    </dsp:sp>
    <dsp:sp modelId="{C37AF195-D13B-4EAA-8FCA-741A7F19043C}">
      <dsp:nvSpPr>
        <dsp:cNvPr id="0" name=""/>
        <dsp:cNvSpPr/>
      </dsp:nvSpPr>
      <dsp:spPr>
        <a:xfrm>
          <a:off x="1062550" y="214160"/>
          <a:ext cx="1188588" cy="1188588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6000" r="-4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86071C-7196-4E9C-8301-9B9FC7B92475}">
      <dsp:nvSpPr>
        <dsp:cNvPr id="0" name=""/>
        <dsp:cNvSpPr/>
      </dsp:nvSpPr>
      <dsp:spPr>
        <a:xfrm>
          <a:off x="3412916" y="0"/>
          <a:ext cx="3307913" cy="35693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248920" rIns="248920" bIns="24892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>
              <a:latin typeface="Bahnschrift Condensed" panose="020B0502040204020203" pitchFamily="34" charset="0"/>
            </a:rPr>
            <a:t>Present Simple</a:t>
          </a:r>
          <a:endParaRPr lang="ru-RU" sz="3500" kern="1200" dirty="0">
            <a:latin typeface="Bahnschrift Condensed" panose="020B0502040204020203" pitchFamily="34" charset="0"/>
          </a:endParaRPr>
        </a:p>
      </dsp:txBody>
      <dsp:txXfrm>
        <a:off x="3412916" y="1427734"/>
        <a:ext cx="3307913" cy="1427734"/>
      </dsp:txXfrm>
    </dsp:sp>
    <dsp:sp modelId="{C456CDD3-DEE3-43F4-BB12-DA427C9B9331}">
      <dsp:nvSpPr>
        <dsp:cNvPr id="0" name=""/>
        <dsp:cNvSpPr/>
      </dsp:nvSpPr>
      <dsp:spPr>
        <a:xfrm>
          <a:off x="4469701" y="214160"/>
          <a:ext cx="1188588" cy="1188588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E796F0-377C-4A5A-96FC-C4EB1C6E3557}">
      <dsp:nvSpPr>
        <dsp:cNvPr id="0" name=""/>
        <dsp:cNvSpPr/>
      </dsp:nvSpPr>
      <dsp:spPr>
        <a:xfrm>
          <a:off x="1640663" y="2855468"/>
          <a:ext cx="3439513" cy="535400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51CD58-C881-4E4C-BDFD-350EC8B34240}">
      <dsp:nvSpPr>
        <dsp:cNvPr id="0" name=""/>
        <dsp:cNvSpPr/>
      </dsp:nvSpPr>
      <dsp:spPr>
        <a:xfrm>
          <a:off x="2887" y="0"/>
          <a:ext cx="3307913" cy="35693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248920" rIns="248920" bIns="24892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>
              <a:latin typeface="Bahnschrift Condensed" panose="020B0502040204020203" pitchFamily="34" charset="0"/>
            </a:rPr>
            <a:t>If + Present Simple</a:t>
          </a:r>
          <a:endParaRPr lang="ru-RU" sz="3500" kern="1200" dirty="0">
            <a:latin typeface="Bahnschrift Condensed" panose="020B0502040204020203" pitchFamily="34" charset="0"/>
          </a:endParaRPr>
        </a:p>
      </dsp:txBody>
      <dsp:txXfrm>
        <a:off x="2887" y="1427734"/>
        <a:ext cx="3307913" cy="1427734"/>
      </dsp:txXfrm>
    </dsp:sp>
    <dsp:sp modelId="{C37AF195-D13B-4EAA-8FCA-741A7F19043C}">
      <dsp:nvSpPr>
        <dsp:cNvPr id="0" name=""/>
        <dsp:cNvSpPr/>
      </dsp:nvSpPr>
      <dsp:spPr>
        <a:xfrm>
          <a:off x="1062550" y="214160"/>
          <a:ext cx="1188588" cy="1188588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6000" r="-4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86071C-7196-4E9C-8301-9B9FC7B92475}">
      <dsp:nvSpPr>
        <dsp:cNvPr id="0" name=""/>
        <dsp:cNvSpPr/>
      </dsp:nvSpPr>
      <dsp:spPr>
        <a:xfrm>
          <a:off x="3412916" y="0"/>
          <a:ext cx="3307913" cy="35693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248920" rIns="248920" bIns="24892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>
              <a:latin typeface="Bahnschrift Condensed" panose="020B0502040204020203" pitchFamily="34" charset="0"/>
            </a:rPr>
            <a:t>Future Simple</a:t>
          </a:r>
          <a:endParaRPr lang="ru-RU" sz="3500" kern="1200" dirty="0">
            <a:latin typeface="Bahnschrift Condensed" panose="020B0502040204020203" pitchFamily="34" charset="0"/>
          </a:endParaRPr>
        </a:p>
      </dsp:txBody>
      <dsp:txXfrm>
        <a:off x="3412916" y="1427734"/>
        <a:ext cx="3307913" cy="1427734"/>
      </dsp:txXfrm>
    </dsp:sp>
    <dsp:sp modelId="{C456CDD3-DEE3-43F4-BB12-DA427C9B9331}">
      <dsp:nvSpPr>
        <dsp:cNvPr id="0" name=""/>
        <dsp:cNvSpPr/>
      </dsp:nvSpPr>
      <dsp:spPr>
        <a:xfrm>
          <a:off x="4469701" y="214160"/>
          <a:ext cx="1188588" cy="1188588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E796F0-377C-4A5A-96FC-C4EB1C6E3557}">
      <dsp:nvSpPr>
        <dsp:cNvPr id="0" name=""/>
        <dsp:cNvSpPr/>
      </dsp:nvSpPr>
      <dsp:spPr>
        <a:xfrm>
          <a:off x="1640663" y="2855468"/>
          <a:ext cx="3439513" cy="535400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51CD58-C881-4E4C-BDFD-350EC8B34240}">
      <dsp:nvSpPr>
        <dsp:cNvPr id="0" name=""/>
        <dsp:cNvSpPr/>
      </dsp:nvSpPr>
      <dsp:spPr>
        <a:xfrm>
          <a:off x="2887" y="0"/>
          <a:ext cx="3307913" cy="35693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241808" rIns="241808" bIns="241808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>
              <a:latin typeface="Bahnschrift Condensed" panose="020B0502040204020203" pitchFamily="34" charset="0"/>
            </a:rPr>
            <a:t>If + Past Simple</a:t>
          </a:r>
          <a:endParaRPr lang="ru-RU" sz="3400" kern="1200" dirty="0">
            <a:latin typeface="Bahnschrift Condensed" panose="020B0502040204020203" pitchFamily="34" charset="0"/>
          </a:endParaRPr>
        </a:p>
      </dsp:txBody>
      <dsp:txXfrm>
        <a:off x="2887" y="1427734"/>
        <a:ext cx="3307913" cy="1427734"/>
      </dsp:txXfrm>
    </dsp:sp>
    <dsp:sp modelId="{C37AF195-D13B-4EAA-8FCA-741A7F19043C}">
      <dsp:nvSpPr>
        <dsp:cNvPr id="0" name=""/>
        <dsp:cNvSpPr/>
      </dsp:nvSpPr>
      <dsp:spPr>
        <a:xfrm>
          <a:off x="1062550" y="214160"/>
          <a:ext cx="1188588" cy="1188588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6000" r="-4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86071C-7196-4E9C-8301-9B9FC7B92475}">
      <dsp:nvSpPr>
        <dsp:cNvPr id="0" name=""/>
        <dsp:cNvSpPr/>
      </dsp:nvSpPr>
      <dsp:spPr>
        <a:xfrm>
          <a:off x="3412916" y="0"/>
          <a:ext cx="3307913" cy="35693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241808" rIns="241808" bIns="241808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>
              <a:latin typeface="Bahnschrift Condensed" panose="020B0502040204020203" pitchFamily="34" charset="0"/>
            </a:rPr>
            <a:t>would </a:t>
          </a:r>
          <a:r>
            <a:rPr lang="ru-RU" sz="3400" kern="1200" dirty="0">
              <a:latin typeface="Bahnschrift Condensed" panose="020B0502040204020203" pitchFamily="34" charset="0"/>
            </a:rPr>
            <a:t>+ инфинитив</a:t>
          </a:r>
          <a:endParaRPr lang="en-US" sz="3400" kern="1200" dirty="0">
            <a:latin typeface="Bahnschrift Condensed" panose="020B0502040204020203" pitchFamily="34" charset="0"/>
          </a:endParaRPr>
        </a:p>
      </dsp:txBody>
      <dsp:txXfrm>
        <a:off x="3412916" y="1427734"/>
        <a:ext cx="3307913" cy="1427734"/>
      </dsp:txXfrm>
    </dsp:sp>
    <dsp:sp modelId="{C456CDD3-DEE3-43F4-BB12-DA427C9B9331}">
      <dsp:nvSpPr>
        <dsp:cNvPr id="0" name=""/>
        <dsp:cNvSpPr/>
      </dsp:nvSpPr>
      <dsp:spPr>
        <a:xfrm>
          <a:off x="4469701" y="214160"/>
          <a:ext cx="1188588" cy="1188588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E796F0-377C-4A5A-96FC-C4EB1C6E3557}">
      <dsp:nvSpPr>
        <dsp:cNvPr id="0" name=""/>
        <dsp:cNvSpPr/>
      </dsp:nvSpPr>
      <dsp:spPr>
        <a:xfrm>
          <a:off x="1640663" y="2855468"/>
          <a:ext cx="3439513" cy="535400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51CD58-C881-4E4C-BDFD-350EC8B34240}">
      <dsp:nvSpPr>
        <dsp:cNvPr id="0" name=""/>
        <dsp:cNvSpPr/>
      </dsp:nvSpPr>
      <dsp:spPr>
        <a:xfrm>
          <a:off x="2887" y="0"/>
          <a:ext cx="3307913" cy="35693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241808" rIns="241808" bIns="241808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>
              <a:latin typeface="Bahnschrift Condensed" panose="020B0502040204020203" pitchFamily="34" charset="0"/>
            </a:rPr>
            <a:t>If + Past Perfect</a:t>
          </a:r>
          <a:endParaRPr lang="ru-RU" sz="3400" kern="1200" dirty="0">
            <a:latin typeface="Bahnschrift Condensed" panose="020B0502040204020203" pitchFamily="34" charset="0"/>
          </a:endParaRPr>
        </a:p>
      </dsp:txBody>
      <dsp:txXfrm>
        <a:off x="2887" y="1427734"/>
        <a:ext cx="3307913" cy="1427734"/>
      </dsp:txXfrm>
    </dsp:sp>
    <dsp:sp modelId="{C37AF195-D13B-4EAA-8FCA-741A7F19043C}">
      <dsp:nvSpPr>
        <dsp:cNvPr id="0" name=""/>
        <dsp:cNvSpPr/>
      </dsp:nvSpPr>
      <dsp:spPr>
        <a:xfrm>
          <a:off x="1062550" y="214160"/>
          <a:ext cx="1188588" cy="1188588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6000" r="-4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86071C-7196-4E9C-8301-9B9FC7B92475}">
      <dsp:nvSpPr>
        <dsp:cNvPr id="0" name=""/>
        <dsp:cNvSpPr/>
      </dsp:nvSpPr>
      <dsp:spPr>
        <a:xfrm>
          <a:off x="3412916" y="0"/>
          <a:ext cx="3307913" cy="35693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241808" rIns="241808" bIns="241808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>
              <a:latin typeface="Bahnschrift Condensed" panose="020B0502040204020203" pitchFamily="34" charset="0"/>
            </a:rPr>
            <a:t>would </a:t>
          </a:r>
          <a:r>
            <a:rPr lang="ru-RU" sz="3400" kern="1200" dirty="0">
              <a:latin typeface="Bahnschrift Condensed" panose="020B0502040204020203" pitchFamily="34" charset="0"/>
            </a:rPr>
            <a:t>+ </a:t>
          </a:r>
          <a:r>
            <a:rPr lang="en-US" sz="3400" kern="1200" dirty="0">
              <a:latin typeface="Bahnschrift Condensed" panose="020B0502040204020203" pitchFamily="34" charset="0"/>
            </a:rPr>
            <a:t>have + V3/V-ed</a:t>
          </a:r>
        </a:p>
      </dsp:txBody>
      <dsp:txXfrm>
        <a:off x="3412916" y="1427734"/>
        <a:ext cx="3307913" cy="1427734"/>
      </dsp:txXfrm>
    </dsp:sp>
    <dsp:sp modelId="{C456CDD3-DEE3-43F4-BB12-DA427C9B9331}">
      <dsp:nvSpPr>
        <dsp:cNvPr id="0" name=""/>
        <dsp:cNvSpPr/>
      </dsp:nvSpPr>
      <dsp:spPr>
        <a:xfrm>
          <a:off x="4469701" y="214160"/>
          <a:ext cx="1188588" cy="1188588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E796F0-377C-4A5A-96FC-C4EB1C6E3557}">
      <dsp:nvSpPr>
        <dsp:cNvPr id="0" name=""/>
        <dsp:cNvSpPr/>
      </dsp:nvSpPr>
      <dsp:spPr>
        <a:xfrm>
          <a:off x="1640663" y="2855468"/>
          <a:ext cx="3439513" cy="535400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2CED611-A044-754D-BB40-9A267C2916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F20CF6A-6FD0-1D42-873A-08352AAA21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F9354D-602F-6245-916B-A0DAE9B31A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BB7EAC-DA88-BD47-AFB8-D0150227B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DDCCC-3A1F-3B45-9B6C-B60A1BBB3C57}" type="datetimeFigureOut">
              <a:rPr lang="en-UA" smtClean="0"/>
              <a:t>03/13/2024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2358D6-F48E-B149-8E19-B6738D789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E364D5-D5C7-6647-94E5-2914BD9BB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25530-B8DC-D546-8C9C-9D1006171A29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2001479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0F430-3A48-D245-9D66-9E2AC170E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C697B-61BE-F64E-9753-9EBD8D2721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EC23F1-11A0-9741-A71A-A5DBEB708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DDCCC-3A1F-3B45-9B6C-B60A1BBB3C57}" type="datetimeFigureOut">
              <a:rPr lang="en-UA" smtClean="0"/>
              <a:t>03/13/2024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75577B-4832-1B47-AC0E-6C2A03610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C4DCD3-3681-B14D-9659-38CEA08DE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25530-B8DC-D546-8C9C-9D1006171A29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4274597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A25F3-FFDB-A543-8A3A-81C2EBC1FF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DF5382-7DC3-CF45-85E8-E28E4D64B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7698CA-E35F-E345-B1B5-7F63D28F5D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DDCCC-3A1F-3B45-9B6C-B60A1BBB3C57}" type="datetimeFigureOut">
              <a:rPr lang="en-UA" smtClean="0"/>
              <a:t>03/13/2024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FDD76D-514B-6E4E-A8FF-879123FA1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1CA71A-5644-2A43-8548-FFA54400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25530-B8DC-D546-8C9C-9D1006171A29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2652561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B3AB38-064E-B14E-A779-FAB6F1F8D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D18715-5B3C-714A-BAA6-B70B7E0817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D2E32F-3ED2-A542-A596-7D7B4E08C3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5BAE0-84EB-8844-A971-AE3E61712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DDCCC-3A1F-3B45-9B6C-B60A1BBB3C57}" type="datetimeFigureOut">
              <a:rPr lang="en-UA" smtClean="0"/>
              <a:t>03/13/2024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38E549-48E8-7847-AAA4-091A0BDA8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7304F6-24E1-784B-BDF4-E751515FD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25530-B8DC-D546-8C9C-9D1006171A29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1311846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E1A0F-81BB-8E41-87C2-721D1E96B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E5C638-F67E-D34E-89BC-7DF36F703B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DA9347-1542-DC4B-88CC-D787999217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28B820-E8EB-D647-B809-D9F1650D52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0D5EE2-A960-C447-8071-022D1B913A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B0CEE70-92CE-5D42-8DA0-6D8FDCD6C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DDCCC-3A1F-3B45-9B6C-B60A1BBB3C57}" type="datetimeFigureOut">
              <a:rPr lang="en-UA" smtClean="0"/>
              <a:t>03/13/2024</a:t>
            </a:fld>
            <a:endParaRPr lang="en-U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358C07-BE1A-9647-9202-BFC0EAABA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EF69FF-CF12-774A-8FAD-A8EA55BDB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25530-B8DC-D546-8C9C-9D1006171A29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344732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B6E21-C1B2-FA48-9D8D-CEF788069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8E49DF-B6FB-1F49-B5BE-087D4C810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DDCCC-3A1F-3B45-9B6C-B60A1BBB3C57}" type="datetimeFigureOut">
              <a:rPr lang="en-UA" smtClean="0"/>
              <a:t>03/13/2024</a:t>
            </a:fld>
            <a:endParaRPr lang="en-U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7B30C9-2909-AC43-9E33-ECE24B4A0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7088FE-398D-8E48-8177-8F508BC59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25530-B8DC-D546-8C9C-9D1006171A29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038072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7D02D4-4104-074C-85E2-8689552C3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DDCCC-3A1F-3B45-9B6C-B60A1BBB3C57}" type="datetimeFigureOut">
              <a:rPr lang="en-UA" smtClean="0"/>
              <a:t>03/13/2024</a:t>
            </a:fld>
            <a:endParaRPr lang="en-U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8DDBA6C-02C5-8E4D-BB10-EA31BFA6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6F5539-1BAE-A943-B580-893B4860B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25530-B8DC-D546-8C9C-9D1006171A29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1303157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761F57-3DD7-6043-B6D3-665A1DEFC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C65123-003D-4246-9DCE-634E576433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5CF585-C727-AC42-B5C4-7DDD9B1835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888053-F8C3-A649-8148-CFB4A0D0EA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DDCCC-3A1F-3B45-9B6C-B60A1BBB3C57}" type="datetimeFigureOut">
              <a:rPr lang="en-UA" smtClean="0"/>
              <a:t>03/13/2024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178CF3-2DA7-8C4E-91D2-6D361AD2E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835623-4C97-3D4E-8C0E-98A6BDEFF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25530-B8DC-D546-8C9C-9D1006171A29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960030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12BBE-4291-3349-9BB8-1C0D67EF4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6BC1E8-1F12-E547-8DA3-DB83301643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20F42D-A180-6340-963C-8D564D9B0E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DEBBD8-2EE4-C147-BA59-408693563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DDCCC-3A1F-3B45-9B6C-B60A1BBB3C57}" type="datetimeFigureOut">
              <a:rPr lang="en-UA" smtClean="0"/>
              <a:t>03/13/2024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48B94D-6DEE-5745-97B0-5A0AFAAC2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69B33F-3128-1847-B1D4-6380429B4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25530-B8DC-D546-8C9C-9D1006171A29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1941461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8C74E-AA01-5E44-ABD4-81EF21C83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1F23F5-56B8-3F4D-8C40-51A010F560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DBE879-F624-4D4B-B21F-F47611C05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DDCCC-3A1F-3B45-9B6C-B60A1BBB3C57}" type="datetimeFigureOut">
              <a:rPr lang="en-UA" smtClean="0"/>
              <a:t>03/13/2024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D836E-C180-AF4E-B869-10AA4457D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91E84F-F988-994C-87C3-F846A7D14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25530-B8DC-D546-8C9C-9D1006171A29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2232794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777E5BE-2745-6640-9415-2B81D51B33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6D3F7A-0A4B-FC41-8CBA-1BECD252AE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3B5D3B-35C4-524D-A567-EB801F903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DDCCC-3A1F-3B45-9B6C-B60A1BBB3C57}" type="datetimeFigureOut">
              <a:rPr lang="en-UA" smtClean="0"/>
              <a:t>03/13/2024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C3CD58-1B6A-6647-86DE-6C2017800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F2CF2D-B123-0A44-9AB9-654CCD48A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25530-B8DC-D546-8C9C-9D1006171A29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299219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978DCCF-A484-5147-A17D-6B95905FC0A5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620EFF-280D-C845-9AB1-C6E1903C6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1508" y="365125"/>
            <a:ext cx="8962292" cy="7794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E72392-BAB2-8446-94B3-5FA9EFB791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BDDA1-9EB5-1B4C-831C-527461EFBB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2DDCCC-3A1F-3B45-9B6C-B60A1BBB3C57}" type="datetimeFigureOut">
              <a:rPr lang="en-UA" smtClean="0"/>
              <a:t>03/13/2024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C94B39-B9FE-924A-B947-AA24AFB933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36D544-DA64-8641-A26C-F87A89990E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325530-B8DC-D546-8C9C-9D1006171A29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4229997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9663E3-4FF7-4242-94E6-3B0C6984FE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82384"/>
            <a:ext cx="9144000" cy="2387600"/>
          </a:xfrm>
        </p:spPr>
        <p:txBody>
          <a:bodyPr>
            <a:normAutofit/>
          </a:bodyPr>
          <a:lstStyle/>
          <a:p>
            <a:r>
              <a:rPr lang="en-US" sz="8800" dirty="0">
                <a:latin typeface="Bahnschrift Condensed" panose="020B0502040204020203" pitchFamily="34" charset="0"/>
              </a:rPr>
              <a:t>Conditionals</a:t>
            </a:r>
            <a:endParaRPr lang="en-UA" sz="8800" dirty="0">
              <a:latin typeface="Bahnschrift Condensed" panose="020B05020402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976D57-514F-6D4F-A135-2F6F31E64A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62059"/>
            <a:ext cx="9144000" cy="1655762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Bahnschrift Condensed" panose="020B0502040204020203" pitchFamily="34" charset="0"/>
              </a:rPr>
              <a:t>Условные предложения в английском предложении</a:t>
            </a:r>
            <a:endParaRPr lang="en-UA" sz="3200" dirty="0">
              <a:latin typeface="Bahnschrif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633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8AEE9C-2996-404B-8555-A43A1A3A3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1508" y="754856"/>
            <a:ext cx="8962292" cy="779463"/>
          </a:xfrm>
        </p:spPr>
        <p:txBody>
          <a:bodyPr>
            <a:noAutofit/>
          </a:bodyPr>
          <a:lstStyle/>
          <a:p>
            <a:r>
              <a:rPr lang="ru-RU" altLang="ru-RU" b="1" dirty="0">
                <a:latin typeface="Bahnschrift Condensed" panose="020B0502040204020203" pitchFamily="34" charset="0"/>
              </a:rPr>
              <a:t>Условные предложения</a:t>
            </a:r>
            <a:br>
              <a:rPr lang="ru-RU" altLang="ru-RU" b="1" dirty="0">
                <a:latin typeface="Bahnschrift Condensed" panose="020B0502040204020203" pitchFamily="34" charset="0"/>
              </a:rPr>
            </a:br>
            <a:endParaRPr lang="ru-RU" dirty="0">
              <a:latin typeface="Bahnschrift Condensed" panose="020B0502040204020203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9997513-4611-4AAB-8CEB-D612AF1C48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altLang="ru-RU" sz="3600" dirty="0">
                <a:solidFill>
                  <a:srgbClr val="000000"/>
                </a:solidFill>
                <a:latin typeface="Bahnschrift Condensed" panose="020B0502040204020203" pitchFamily="34" charset="0"/>
              </a:rPr>
              <a:t>Условные предложения – это сложноподчиненные предложения, в которых в придаточном предложении называется условие, а в главном предложении – следствие, результат этого условия. И условие, и следствие могут относится к настоящему, прошедшему и будущему. Придаточные предложения условия чаще всего вводятся союзом </a:t>
            </a:r>
            <a:r>
              <a:rPr lang="ru-RU" altLang="ru-RU" sz="3600" b="1" dirty="0" err="1">
                <a:solidFill>
                  <a:srgbClr val="000000"/>
                </a:solidFill>
                <a:latin typeface="Bahnschrift Condensed" panose="020B0502040204020203" pitchFamily="34" charset="0"/>
              </a:rPr>
              <a:t>if</a:t>
            </a:r>
            <a:r>
              <a:rPr lang="ru-RU" altLang="ru-RU" sz="3600" dirty="0">
                <a:solidFill>
                  <a:srgbClr val="000000"/>
                </a:solidFill>
                <a:latin typeface="Bahnschrift Condensed" panose="020B0502040204020203" pitchFamily="34" charset="0"/>
              </a:rPr>
              <a:t> </a:t>
            </a:r>
            <a:r>
              <a:rPr lang="ru-RU" altLang="ru-RU" sz="3600" i="1" dirty="0">
                <a:solidFill>
                  <a:srgbClr val="000000"/>
                </a:solidFill>
                <a:latin typeface="Bahnschrift Condensed" panose="020B0502040204020203" pitchFamily="34" charset="0"/>
              </a:rPr>
              <a:t>если</a:t>
            </a:r>
            <a:r>
              <a:rPr lang="ru-RU" altLang="ru-RU" sz="3600" dirty="0">
                <a:solidFill>
                  <a:srgbClr val="000000"/>
                </a:solidFill>
                <a:latin typeface="Bahnschrift Condensed" panose="020B0502040204020203" pitchFamily="34" charset="0"/>
              </a:rPr>
              <a:t>.</a:t>
            </a:r>
            <a:endParaRPr lang="ru-RU" sz="3600" dirty="0">
              <a:latin typeface="Bahnschrif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984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1916A7-6543-43F7-9825-54A4DC8C61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4228" y="365125"/>
            <a:ext cx="8962292" cy="779463"/>
          </a:xfrm>
        </p:spPr>
        <p:txBody>
          <a:bodyPr>
            <a:normAutofit/>
          </a:bodyPr>
          <a:lstStyle/>
          <a:p>
            <a:pPr algn="ctr"/>
            <a:r>
              <a:rPr lang="en-US" b="1" kern="10" dirty="0">
                <a:ln w="9525"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Bahnschrift Condensed" panose="020B0502040204020203" pitchFamily="34" charset="0"/>
                <a:cs typeface="Times New Roman" panose="02020603050405020304" pitchFamily="18" charset="0"/>
              </a:rPr>
              <a:t>ZERO CONDITIONAL</a:t>
            </a:r>
            <a:endParaRPr lang="ru-RU" b="1" dirty="0">
              <a:latin typeface="Bahnschrift Condensed" panose="020B0502040204020203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78443A-538D-4436-99DD-6D8B66420B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  <a:defRPr/>
            </a:pPr>
            <a:r>
              <a:rPr lang="ru-RU" sz="3600" dirty="0">
                <a:latin typeface="Bahnschrift Condensed" panose="020B0502040204020203" pitchFamily="34" charset="0"/>
                <a:cs typeface="Arial" charset="0"/>
              </a:rPr>
              <a:t>Речь  в таких предложениях идет не об одной конкретной ситуации, а о чем-то, что верно всегда – такая «универсальная правда».</a:t>
            </a:r>
          </a:p>
          <a:p>
            <a:pPr>
              <a:buNone/>
              <a:defRPr/>
            </a:pPr>
            <a:endParaRPr lang="en-US" sz="3600" dirty="0">
              <a:effectLst>
                <a:outerShdw blurRad="38100" dist="38100" dir="2700000" algn="tl">
                  <a:srgbClr val="C0C0C0"/>
                </a:outerShdw>
              </a:effectLst>
              <a:latin typeface="Bahnschrift Condensed" panose="020B0502040204020203" pitchFamily="34" charset="0"/>
              <a:cs typeface="Arial" charset="0"/>
            </a:endParaRPr>
          </a:p>
          <a:p>
            <a:pPr>
              <a:buNone/>
              <a:defRPr/>
            </a:pPr>
            <a:r>
              <a:rPr lang="ru-RU" sz="36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Bahnschrift Condensed" panose="020B0502040204020203" pitchFamily="34" charset="0"/>
                <a:cs typeface="Arial" charset="0"/>
              </a:rPr>
              <a:t>If</a:t>
            </a:r>
            <a:r>
              <a:rPr lang="ru-RU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Bahnschrift Condensed" panose="020B0502040204020203" pitchFamily="34" charset="0"/>
                <a:cs typeface="Arial" charset="0"/>
              </a:rPr>
              <a:t> </a:t>
            </a:r>
            <a:r>
              <a:rPr lang="ru-RU" sz="36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Bahnschrift Condensed" panose="020B0502040204020203" pitchFamily="34" charset="0"/>
                <a:cs typeface="Arial" charset="0"/>
              </a:rPr>
              <a:t>we</a:t>
            </a:r>
            <a:r>
              <a:rPr lang="ru-RU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Bahnschrift Condensed" panose="020B0502040204020203" pitchFamily="34" charset="0"/>
                <a:cs typeface="Arial" charset="0"/>
              </a:rPr>
              <a:t> </a:t>
            </a:r>
            <a:r>
              <a:rPr lang="ru-RU" sz="36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Bahnschrift Condensed" panose="020B0502040204020203" pitchFamily="34" charset="0"/>
                <a:cs typeface="Arial" charset="0"/>
              </a:rPr>
              <a:t>heat</a:t>
            </a:r>
            <a:r>
              <a:rPr lang="ru-RU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Bahnschrift Condensed" panose="020B0502040204020203" pitchFamily="34" charset="0"/>
                <a:cs typeface="Arial" charset="0"/>
              </a:rPr>
              <a:t> </a:t>
            </a:r>
            <a:r>
              <a:rPr lang="ru-RU" sz="36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Bahnschrift Condensed" panose="020B0502040204020203" pitchFamily="34" charset="0"/>
                <a:cs typeface="Arial" charset="0"/>
              </a:rPr>
              <a:t>water</a:t>
            </a:r>
            <a:r>
              <a:rPr lang="ru-RU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Bahnschrift Condensed" panose="020B0502040204020203" pitchFamily="34" charset="0"/>
                <a:cs typeface="Arial" charset="0"/>
              </a:rPr>
              <a:t> </a:t>
            </a:r>
            <a:r>
              <a:rPr lang="ru-RU" sz="36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Bahnschrift Condensed" panose="020B0502040204020203" pitchFamily="34" charset="0"/>
                <a:cs typeface="Arial" charset="0"/>
              </a:rPr>
              <a:t>it</a:t>
            </a:r>
            <a:r>
              <a:rPr lang="ru-RU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Bahnschrift Condensed" panose="020B0502040204020203" pitchFamily="34" charset="0"/>
                <a:cs typeface="Arial" charset="0"/>
              </a:rPr>
              <a:t> </a:t>
            </a:r>
            <a:r>
              <a:rPr lang="ru-RU" sz="36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Bahnschrift Condensed" panose="020B0502040204020203" pitchFamily="34" charset="0"/>
                <a:cs typeface="Arial" charset="0"/>
              </a:rPr>
              <a:t>boils</a:t>
            </a:r>
            <a:r>
              <a:rPr lang="ru-RU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Bahnschrift Condensed" panose="020B0502040204020203" pitchFamily="34" charset="0"/>
                <a:cs typeface="Arial" charset="0"/>
              </a:rPr>
              <a:t>.</a:t>
            </a:r>
            <a:r>
              <a:rPr lang="ru-RU" sz="3600" b="1" dirty="0">
                <a:latin typeface="Bahnschrift Condensed" panose="020B0502040204020203" pitchFamily="34" charset="0"/>
                <a:cs typeface="Arial" charset="0"/>
              </a:rPr>
              <a:t> </a:t>
            </a:r>
            <a:r>
              <a:rPr lang="ru-RU" sz="3600" dirty="0">
                <a:latin typeface="Bahnschrift Condensed" panose="020B0502040204020203" pitchFamily="34" charset="0"/>
                <a:cs typeface="Arial" charset="0"/>
              </a:rPr>
              <a:t>– Если мы нагреем воду, она закипит.</a:t>
            </a:r>
          </a:p>
          <a:p>
            <a:pPr>
              <a:buNone/>
              <a:defRPr/>
            </a:pPr>
            <a:endParaRPr lang="en-US" sz="3600" dirty="0">
              <a:latin typeface="Bahnschrift Condensed" panose="020B0502040204020203" pitchFamily="34" charset="0"/>
              <a:cs typeface="Arial" charset="0"/>
            </a:endParaRPr>
          </a:p>
          <a:p>
            <a:pPr>
              <a:buNone/>
              <a:defRPr/>
            </a:pPr>
            <a:r>
              <a:rPr lang="ru-RU" sz="3600" dirty="0">
                <a:latin typeface="Bahnschrift Condensed" panose="020B0502040204020203" pitchFamily="34" charset="0"/>
                <a:cs typeface="Arial" charset="0"/>
              </a:rPr>
              <a:t>В обеих частях предложения употребляется </a:t>
            </a:r>
            <a:r>
              <a:rPr lang="ru-RU" sz="3600" dirty="0" err="1">
                <a:latin typeface="Bahnschrift Condensed" panose="020B0502040204020203" pitchFamily="34" charset="0"/>
                <a:cs typeface="Arial" charset="0"/>
              </a:rPr>
              <a:t>Present</a:t>
            </a:r>
            <a:r>
              <a:rPr lang="ru-RU" sz="3600" dirty="0">
                <a:latin typeface="Bahnschrift Condensed" panose="020B0502040204020203" pitchFamily="34" charset="0"/>
                <a:cs typeface="Arial" charset="0"/>
              </a:rPr>
              <a:t> </a:t>
            </a:r>
            <a:r>
              <a:rPr lang="ru-RU" sz="3600" dirty="0" err="1">
                <a:latin typeface="Bahnschrift Condensed" panose="020B0502040204020203" pitchFamily="34" charset="0"/>
                <a:cs typeface="Arial" charset="0"/>
              </a:rPr>
              <a:t>Simple</a:t>
            </a:r>
            <a:r>
              <a:rPr lang="ru-RU" sz="3600" dirty="0">
                <a:latin typeface="Bahnschrift Condensed" panose="020B0502040204020203" pitchFamily="34" charset="0"/>
                <a:cs typeface="Arial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56505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BF646E-0E32-4AE1-BF28-9934251BB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kern="10" dirty="0">
                <a:ln w="9525"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Bahnschrift Condensed" panose="020B0502040204020203" pitchFamily="34" charset="0"/>
                <a:cs typeface="Times New Roman" panose="02020603050405020304" pitchFamily="18" charset="0"/>
              </a:rPr>
              <a:t>ZERO CONDITIONAL</a:t>
            </a:r>
            <a:endParaRPr lang="ru-RU" dirty="0">
              <a:latin typeface="Bahnschrift Condensed" panose="020B0502040204020203" pitchFamily="34" charset="0"/>
            </a:endParaRP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F2DC797C-1A78-43AA-A582-696C17D506B7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093849487"/>
              </p:ext>
            </p:extLst>
          </p:nvPr>
        </p:nvGraphicFramePr>
        <p:xfrm>
          <a:off x="3002280" y="1329531"/>
          <a:ext cx="6720840" cy="35693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Объект 4">
            <a:extLst>
              <a:ext uri="{FF2B5EF4-FFF2-40B4-BE49-F238E27FC236}">
                <a16:creationId xmlns:a16="http://schemas.microsoft.com/office/drawing/2014/main" id="{CD86B854-4F6B-4240-B0F0-0C56839AB4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47160" y="5083809"/>
            <a:ext cx="5181600" cy="1409066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latin typeface="Bahnschrift Condensed" panose="020B0502040204020203" pitchFamily="34" charset="0"/>
              </a:rPr>
              <a:t>If you </a:t>
            </a:r>
            <a:r>
              <a:rPr lang="en-US" dirty="0">
                <a:solidFill>
                  <a:srgbClr val="C00000"/>
                </a:solidFill>
                <a:latin typeface="Bahnschrift Condensed" panose="020B0502040204020203" pitchFamily="34" charset="0"/>
              </a:rPr>
              <a:t>heat</a:t>
            </a:r>
            <a:r>
              <a:rPr lang="en-US" dirty="0">
                <a:latin typeface="Bahnschrift Condensed" panose="020B0502040204020203" pitchFamily="34" charset="0"/>
              </a:rPr>
              <a:t> ice, it </a:t>
            </a:r>
            <a:r>
              <a:rPr lang="en-US" dirty="0">
                <a:solidFill>
                  <a:srgbClr val="C00000"/>
                </a:solidFill>
                <a:latin typeface="Bahnschrift Condensed" panose="020B0502040204020203" pitchFamily="34" charset="0"/>
              </a:rPr>
              <a:t>melts</a:t>
            </a:r>
            <a:r>
              <a:rPr lang="en-US" dirty="0">
                <a:latin typeface="Bahnschrift Condensed" panose="020B0502040204020203" pitchFamily="34" charset="0"/>
              </a:rPr>
              <a:t>.</a:t>
            </a:r>
            <a:endParaRPr lang="ru-RU" dirty="0">
              <a:latin typeface="Bahnschrift Condensed" panose="020B0502040204020203" pitchFamily="34" charset="0"/>
            </a:endParaRPr>
          </a:p>
          <a:p>
            <a:pPr algn="ctr"/>
            <a:r>
              <a:rPr lang="en-US" dirty="0">
                <a:latin typeface="Bahnschrift Condensed" panose="020B0502040204020203" pitchFamily="34" charset="0"/>
              </a:rPr>
              <a:t>A person </a:t>
            </a:r>
            <a:r>
              <a:rPr lang="en-US" dirty="0">
                <a:solidFill>
                  <a:srgbClr val="C00000"/>
                </a:solidFill>
                <a:latin typeface="Bahnschrift Condensed" panose="020B0502040204020203" pitchFamily="34" charset="0"/>
              </a:rPr>
              <a:t>doesn’t eat </a:t>
            </a:r>
            <a:r>
              <a:rPr lang="en-US" dirty="0">
                <a:latin typeface="Bahnschrift Condensed" panose="020B0502040204020203" pitchFamily="34" charset="0"/>
              </a:rPr>
              <a:t>meat, if he </a:t>
            </a:r>
            <a:r>
              <a:rPr lang="en-US" dirty="0">
                <a:solidFill>
                  <a:srgbClr val="C00000"/>
                </a:solidFill>
                <a:latin typeface="Bahnschrift Condensed" panose="020B0502040204020203" pitchFamily="34" charset="0"/>
              </a:rPr>
              <a:t>is</a:t>
            </a:r>
            <a:r>
              <a:rPr lang="en-US" dirty="0">
                <a:latin typeface="Bahnschrift Condensed" panose="020B0502040204020203" pitchFamily="34" charset="0"/>
              </a:rPr>
              <a:t> a vegetarian.</a:t>
            </a:r>
            <a:endParaRPr lang="ru-RU" dirty="0">
              <a:latin typeface="Bahnschrif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849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AFBCE-528B-4B7D-B2AF-0CBEB03B8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B8F2429-6C98-4E23-B6FF-F932ABB3D7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ru-RU" dirty="0">
                <a:latin typeface="Times New Roman" panose="02020603050405020304" pitchFamily="18" charset="0"/>
              </a:rPr>
              <a:t>1. </a:t>
            </a:r>
            <a:r>
              <a:rPr lang="ru-RU" altLang="ru-RU" dirty="0">
                <a:latin typeface="Times New Roman" panose="02020603050405020304" pitchFamily="18" charset="0"/>
              </a:rPr>
              <a:t> </a:t>
            </a:r>
            <a:r>
              <a:rPr lang="en-US" altLang="ru-RU" dirty="0">
                <a:latin typeface="Times New Roman" panose="02020603050405020304" pitchFamily="18" charset="0"/>
              </a:rPr>
              <a:t>If you ______ (</a:t>
            </a:r>
            <a:r>
              <a:rPr lang="en-US" altLang="ru-RU" b="1" dirty="0">
                <a:latin typeface="Times New Roman" panose="02020603050405020304" pitchFamily="18" charset="0"/>
              </a:rPr>
              <a:t>want) </a:t>
            </a:r>
            <a:r>
              <a:rPr lang="en-US" altLang="ru-RU" dirty="0">
                <a:latin typeface="Times New Roman" panose="02020603050405020304" pitchFamily="18" charset="0"/>
              </a:rPr>
              <a:t>a good job, you have to ________ </a:t>
            </a:r>
            <a:r>
              <a:rPr lang="en-US" altLang="ru-RU" b="1" dirty="0">
                <a:latin typeface="Times New Roman" panose="02020603050405020304" pitchFamily="18" charset="0"/>
              </a:rPr>
              <a:t>(study)</a:t>
            </a:r>
            <a:r>
              <a:rPr lang="en-US" altLang="ru-RU" dirty="0">
                <a:latin typeface="Times New Roman" panose="02020603050405020304" pitchFamily="18" charset="0"/>
              </a:rPr>
              <a:t>. </a:t>
            </a:r>
          </a:p>
          <a:p>
            <a:r>
              <a:rPr lang="en-US" altLang="ru-RU" dirty="0">
                <a:latin typeface="Times New Roman" panose="02020603050405020304" pitchFamily="18" charset="0"/>
              </a:rPr>
              <a:t>2. I you _______ (</a:t>
            </a:r>
            <a:r>
              <a:rPr lang="en-US" altLang="ru-RU" b="1" dirty="0">
                <a:latin typeface="Times New Roman" panose="02020603050405020304" pitchFamily="18" charset="0"/>
              </a:rPr>
              <a:t>burn</a:t>
            </a:r>
            <a:r>
              <a:rPr lang="en-US" altLang="ru-RU" dirty="0">
                <a:latin typeface="Times New Roman" panose="02020603050405020304" pitchFamily="18" charset="0"/>
              </a:rPr>
              <a:t>) wood, you ______ (</a:t>
            </a:r>
            <a:r>
              <a:rPr lang="en-US" altLang="ru-RU" b="1" dirty="0">
                <a:latin typeface="Times New Roman" panose="02020603050405020304" pitchFamily="18" charset="0"/>
              </a:rPr>
              <a:t>get</a:t>
            </a:r>
            <a:r>
              <a:rPr lang="en-US" altLang="ru-RU" dirty="0">
                <a:latin typeface="Times New Roman" panose="02020603050405020304" pitchFamily="18" charset="0"/>
              </a:rPr>
              <a:t>) ash.</a:t>
            </a:r>
          </a:p>
          <a:p>
            <a:r>
              <a:rPr lang="en-US" altLang="ru-RU" dirty="0">
                <a:latin typeface="Times New Roman" panose="02020603050405020304" pitchFamily="18" charset="0"/>
              </a:rPr>
              <a:t>3. The grass ______ (</a:t>
            </a:r>
            <a:r>
              <a:rPr lang="en-US" altLang="ru-RU" b="1" dirty="0">
                <a:latin typeface="Times New Roman" panose="02020603050405020304" pitchFamily="18" charset="0"/>
              </a:rPr>
              <a:t>get</a:t>
            </a:r>
            <a:r>
              <a:rPr lang="en-US" altLang="ru-RU" dirty="0">
                <a:latin typeface="Times New Roman" panose="02020603050405020304" pitchFamily="18" charset="0"/>
              </a:rPr>
              <a:t>) wet if it _____ (</a:t>
            </a:r>
            <a:r>
              <a:rPr lang="en-US" altLang="ru-RU" b="1" dirty="0">
                <a:latin typeface="Times New Roman" panose="02020603050405020304" pitchFamily="18" charset="0"/>
              </a:rPr>
              <a:t>rain</a:t>
            </a:r>
            <a:r>
              <a:rPr lang="en-US" altLang="ru-RU" dirty="0">
                <a:latin typeface="Times New Roman" panose="02020603050405020304" pitchFamily="18" charset="0"/>
              </a:rPr>
              <a:t>).</a:t>
            </a:r>
          </a:p>
          <a:p>
            <a:r>
              <a:rPr lang="en-US" altLang="ru-RU" dirty="0">
                <a:latin typeface="Times New Roman" panose="02020603050405020304" pitchFamily="18" charset="0"/>
              </a:rPr>
              <a:t>4. Plants _____ (</a:t>
            </a:r>
            <a:r>
              <a:rPr lang="en-US" altLang="ru-RU" b="1" dirty="0">
                <a:latin typeface="Times New Roman" panose="02020603050405020304" pitchFamily="18" charset="0"/>
              </a:rPr>
              <a:t>die</a:t>
            </a:r>
            <a:r>
              <a:rPr lang="en-US" altLang="ru-RU" dirty="0">
                <a:latin typeface="Times New Roman" panose="02020603050405020304" pitchFamily="18" charset="0"/>
              </a:rPr>
              <a:t>) if they (</a:t>
            </a:r>
            <a:r>
              <a:rPr lang="en-US" altLang="ru-RU" b="1" dirty="0">
                <a:latin typeface="Times New Roman" panose="02020603050405020304" pitchFamily="18" charset="0"/>
              </a:rPr>
              <a:t>not get</a:t>
            </a:r>
            <a:r>
              <a:rPr lang="en-US" altLang="ru-RU" dirty="0">
                <a:latin typeface="Times New Roman" panose="02020603050405020304" pitchFamily="18" charset="0"/>
              </a:rPr>
              <a:t>) enough water.</a:t>
            </a:r>
          </a:p>
          <a:p>
            <a:r>
              <a:rPr lang="en-US" altLang="ru-RU" dirty="0">
                <a:latin typeface="Times New Roman" panose="02020603050405020304" pitchFamily="18" charset="0"/>
              </a:rPr>
              <a:t>5. If you _____ (</a:t>
            </a:r>
            <a:r>
              <a:rPr lang="en-US" altLang="ru-RU" b="1" dirty="0">
                <a:latin typeface="Times New Roman" panose="02020603050405020304" pitchFamily="18" charset="0"/>
              </a:rPr>
              <a:t>mix</a:t>
            </a:r>
            <a:r>
              <a:rPr lang="en-US" altLang="ru-RU" dirty="0">
                <a:latin typeface="Times New Roman" panose="02020603050405020304" pitchFamily="18" charset="0"/>
              </a:rPr>
              <a:t>) red and blue, you _____ (</a:t>
            </a:r>
            <a:r>
              <a:rPr lang="en-US" altLang="ru-RU" b="1" dirty="0">
                <a:latin typeface="Times New Roman" panose="02020603050405020304" pitchFamily="18" charset="0"/>
              </a:rPr>
              <a:t>get</a:t>
            </a:r>
            <a:r>
              <a:rPr lang="en-US" altLang="ru-RU" dirty="0">
                <a:latin typeface="Times New Roman" panose="02020603050405020304" pitchFamily="18" charset="0"/>
              </a:rPr>
              <a:t>) purple.</a:t>
            </a:r>
          </a:p>
          <a:p>
            <a:endParaRPr lang="en-US" altLang="ru-RU" dirty="0">
              <a:solidFill>
                <a:srgbClr val="8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7171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AF6980-BB66-40A9-A84D-46BAEDD04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kern="10" dirty="0">
                <a:ln w="9525"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Bahnschrift Condensed" panose="020B0502040204020203" pitchFamily="34" charset="0"/>
                <a:cs typeface="Times New Roman" panose="02020603050405020304" pitchFamily="18" charset="0"/>
              </a:rPr>
              <a:t>FIRST CONDITIONAL</a:t>
            </a:r>
            <a:endParaRPr lang="ru-RU" dirty="0">
              <a:latin typeface="Bahnschrift Condensed" panose="020B0502040204020203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6D79933-D739-4B2B-A4DF-09C693AD1B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7320" y="1144588"/>
            <a:ext cx="9784080" cy="5032375"/>
          </a:xfrm>
        </p:spPr>
        <p:txBody>
          <a:bodyPr>
            <a:normAutofit fontScale="92500"/>
          </a:bodyPr>
          <a:lstStyle/>
          <a:p>
            <a:pPr algn="just">
              <a:buNone/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тип условных предложений называется реальным,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т.к. выполнение условий в этих предложениях вполне осуществимо.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Несмотря на русский перевод, условная часть предложения выражается только при помощи Настоящего времени (</a:t>
            </a:r>
            <a:r>
              <a:rPr lang="ru-RU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обычно </a:t>
            </a:r>
            <a:r>
              <a:rPr lang="ru-RU" i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Present</a:t>
            </a:r>
            <a:r>
              <a:rPr lang="ru-RU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Simple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будущее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None/>
              <a:defRPr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If you finish your homework, we will go to the cinema.</a:t>
            </a:r>
          </a:p>
          <a:p>
            <a:pPr algn="just">
              <a:buNone/>
              <a:defRPr/>
            </a:pPr>
            <a:endParaRPr lang="ru-RU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русском переводе обе части предложения будут находиться в будущем времени.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Если ты закончишь домашнюю работу, мы пойдем в кино.</a:t>
            </a: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7832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BF646E-0E32-4AE1-BF28-9934251BB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kern="10" dirty="0">
                <a:ln w="9525"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Bahnschrift Condensed" panose="020B0502040204020203" pitchFamily="34" charset="0"/>
                <a:cs typeface="Times New Roman" panose="02020603050405020304" pitchFamily="18" charset="0"/>
              </a:rPr>
              <a:t>FIRST CONDITIONAL</a:t>
            </a:r>
            <a:endParaRPr lang="ru-RU" dirty="0">
              <a:latin typeface="Bahnschrift Condensed" panose="020B0502040204020203" pitchFamily="34" charset="0"/>
            </a:endParaRP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F2DC797C-1A78-43AA-A582-696C17D506B7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70728765"/>
              </p:ext>
            </p:extLst>
          </p:nvPr>
        </p:nvGraphicFramePr>
        <p:xfrm>
          <a:off x="3002280" y="1329531"/>
          <a:ext cx="6720840" cy="35693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Объект 4">
            <a:extLst>
              <a:ext uri="{FF2B5EF4-FFF2-40B4-BE49-F238E27FC236}">
                <a16:creationId xmlns:a16="http://schemas.microsoft.com/office/drawing/2014/main" id="{CD86B854-4F6B-4240-B0F0-0C56839AB4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47160" y="5083809"/>
            <a:ext cx="5181600" cy="995363"/>
          </a:xfrm>
        </p:spPr>
        <p:txBody>
          <a:bodyPr/>
          <a:lstStyle/>
          <a:p>
            <a:pPr algn="ctr"/>
            <a:r>
              <a:rPr lang="en-US" dirty="0">
                <a:latin typeface="Bahnschrift Condensed" panose="020B0502040204020203" pitchFamily="34" charset="0"/>
              </a:rPr>
              <a:t>If you </a:t>
            </a:r>
            <a:r>
              <a:rPr lang="en-US" dirty="0">
                <a:solidFill>
                  <a:srgbClr val="C00000"/>
                </a:solidFill>
                <a:latin typeface="Bahnschrift Condensed" panose="020B0502040204020203" pitchFamily="34" charset="0"/>
              </a:rPr>
              <a:t>finish</a:t>
            </a:r>
            <a:r>
              <a:rPr lang="en-US" dirty="0">
                <a:latin typeface="Bahnschrift Condensed" panose="020B0502040204020203" pitchFamily="34" charset="0"/>
              </a:rPr>
              <a:t> your homework, we </a:t>
            </a:r>
            <a:r>
              <a:rPr lang="en-US" dirty="0">
                <a:solidFill>
                  <a:srgbClr val="C00000"/>
                </a:solidFill>
                <a:latin typeface="Bahnschrift Condensed" panose="020B0502040204020203" pitchFamily="34" charset="0"/>
              </a:rPr>
              <a:t>will go </a:t>
            </a:r>
            <a:r>
              <a:rPr lang="en-US" dirty="0">
                <a:latin typeface="Bahnschrift Condensed" panose="020B0502040204020203" pitchFamily="34" charset="0"/>
              </a:rPr>
              <a:t>to the cinema.</a:t>
            </a:r>
            <a:endParaRPr lang="ru-RU" dirty="0">
              <a:latin typeface="Bahnschrif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455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0C4E41-425E-417E-BD7E-D6373395A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ru-RU" b="1" dirty="0">
                <a:latin typeface="Times New Roman" panose="02020603050405020304" pitchFamily="18" charset="0"/>
              </a:rPr>
              <a:t>ВАЖНО ЗАПОМНИТЬ:</a:t>
            </a:r>
            <a:endParaRPr lang="ru-RU" dirty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0826929C-E921-46E7-B88E-283B27D6A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4440" y="1191896"/>
            <a:ext cx="10515600" cy="5032375"/>
          </a:xfrm>
        </p:spPr>
        <p:txBody>
          <a:bodyPr>
            <a:normAutofit fontScale="92500" lnSpcReduction="20000"/>
          </a:bodyPr>
          <a:lstStyle/>
          <a:p>
            <a:pPr>
              <a:buNone/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Помимо 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употребляются такие слова и фразы, как: 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when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soon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(как только),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before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until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  <a:defRPr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  <a:defRPr/>
            </a:pP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When she reads the letter, she will become nervous.</a:t>
            </a:r>
            <a:b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 soon as you are ready, I'll drive you home.</a:t>
            </a:r>
            <a:endParaRPr lang="ru-RU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  <a:defRPr/>
            </a:pP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в условных предложениях используется союз 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unless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(если только не/ разве только не), который можно заменить на 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(отрицание). После союза 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unless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глагол-сказуемое ставится в утвердительной форме, поскольку союз 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unless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уже заключает в себе отрицание.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  <a:defRPr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  <a:defRPr/>
            </a:pP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She will forget about it 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unless</a:t>
            </a: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we remind her.</a:t>
            </a:r>
            <a:b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Она забудет про это, если только мы ей не напомним.</a:t>
            </a:r>
            <a:b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She will forget about it if we 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don't</a:t>
            </a: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remind her.</a:t>
            </a:r>
            <a:endParaRPr lang="ru-RU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74974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B237956-5359-4BE2-A007-6F97A8B434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/>
          <a:lstStyle/>
          <a:p>
            <a:pPr algn="just">
              <a:buNone/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Придаточное предложение, которое обычно начинается со слова 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может стоять как в начале условного предложения (перед главным предложением), так и в конце. Если оно стоит в начале, то после него ставится запятая. Если же оно стоит в конце, то перед ним запятая не ставится.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  <a:defRPr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  <a:defRPr/>
            </a:pP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If you leave now, you'll catch the train.</a:t>
            </a:r>
            <a:b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You'll catch the train if you leave now.</a:t>
            </a:r>
            <a:endParaRPr lang="ru-RU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1632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21ACC55-079C-4756-AA9A-4A797BEF5B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8720" y="1051560"/>
            <a:ext cx="10058400" cy="5140643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US" altLang="ru-RU" dirty="0">
                <a:latin typeface="Times New Roman" panose="02020603050405020304" pitchFamily="18" charset="0"/>
              </a:rPr>
              <a:t>If it   </a:t>
            </a:r>
            <a:r>
              <a:rPr lang="en-US" altLang="ru-RU" dirty="0">
                <a:solidFill>
                  <a:srgbClr val="990000"/>
                </a:solidFill>
                <a:latin typeface="Times New Roman" panose="02020603050405020304" pitchFamily="18" charset="0"/>
              </a:rPr>
              <a:t>_______</a:t>
            </a:r>
            <a:r>
              <a:rPr lang="en-US" altLang="ru-RU" dirty="0">
                <a:latin typeface="Times New Roman" panose="02020603050405020304" pitchFamily="18" charset="0"/>
              </a:rPr>
              <a:t>, we won't go to the park.</a:t>
            </a:r>
          </a:p>
          <a:p>
            <a:pPr>
              <a:spcBef>
                <a:spcPct val="0"/>
              </a:spcBef>
              <a:buNone/>
            </a:pPr>
            <a:r>
              <a:rPr lang="en-US" altLang="ru-RU" dirty="0">
                <a:latin typeface="Times New Roman" panose="02020603050405020304" pitchFamily="18" charset="0"/>
              </a:rPr>
              <a:t>a)will rain     b)rains   c)will not rain   d)doesn’t rain</a:t>
            </a:r>
          </a:p>
          <a:p>
            <a:pPr>
              <a:spcBef>
                <a:spcPct val="0"/>
              </a:spcBef>
              <a:buNone/>
            </a:pPr>
            <a:r>
              <a:rPr lang="en-US" altLang="ru-RU" dirty="0">
                <a:latin typeface="Times New Roman" panose="02020603050405020304" pitchFamily="18" charset="0"/>
              </a:rPr>
              <a:t>2. You won't pass the exam,  </a:t>
            </a:r>
            <a:r>
              <a:rPr lang="en-US" altLang="ru-RU" dirty="0">
                <a:solidFill>
                  <a:srgbClr val="990000"/>
                </a:solidFill>
                <a:latin typeface="Times New Roman" panose="02020603050405020304" pitchFamily="18" charset="0"/>
              </a:rPr>
              <a:t>______</a:t>
            </a:r>
            <a:r>
              <a:rPr lang="en-US" altLang="ru-RU" dirty="0">
                <a:latin typeface="Times New Roman" panose="02020603050405020304" pitchFamily="18" charset="0"/>
              </a:rPr>
              <a:t>  you work hard.</a:t>
            </a:r>
          </a:p>
          <a:p>
            <a:pPr>
              <a:spcBef>
                <a:spcPct val="0"/>
              </a:spcBef>
              <a:buNone/>
            </a:pPr>
            <a:r>
              <a:rPr lang="en-US" altLang="ru-RU" dirty="0">
                <a:latin typeface="Times New Roman" panose="02020603050405020304" pitchFamily="18" charset="0"/>
              </a:rPr>
              <a:t>a)if         b)when         c)unless         d)as soon as</a:t>
            </a:r>
          </a:p>
          <a:p>
            <a:pPr>
              <a:spcBef>
                <a:spcPct val="0"/>
              </a:spcBef>
              <a:buNone/>
            </a:pPr>
            <a:r>
              <a:rPr lang="en-US" altLang="ru-RU" dirty="0">
                <a:latin typeface="Times New Roman" panose="02020603050405020304" pitchFamily="18" charset="0"/>
              </a:rPr>
              <a:t>3. When we   </a:t>
            </a:r>
            <a:r>
              <a:rPr lang="en-US" altLang="ru-RU" dirty="0">
                <a:solidFill>
                  <a:srgbClr val="990000"/>
                </a:solidFill>
                <a:latin typeface="Times New Roman" panose="02020603050405020304" pitchFamily="18" charset="0"/>
              </a:rPr>
              <a:t>______ </a:t>
            </a:r>
            <a:r>
              <a:rPr lang="en-US" altLang="ru-RU" dirty="0">
                <a:latin typeface="Times New Roman" panose="02020603050405020304" pitchFamily="18" charset="0"/>
              </a:rPr>
              <a:t>ready, I’ll call you.</a:t>
            </a:r>
          </a:p>
          <a:p>
            <a:pPr>
              <a:spcBef>
                <a:spcPct val="0"/>
              </a:spcBef>
              <a:buNone/>
            </a:pPr>
            <a:r>
              <a:rPr lang="en-US" altLang="ru-RU" dirty="0">
                <a:latin typeface="Times New Roman" panose="02020603050405020304" pitchFamily="18" charset="0"/>
              </a:rPr>
              <a:t>a)shall be       b)are</a:t>
            </a:r>
          </a:p>
          <a:p>
            <a:pPr>
              <a:spcBef>
                <a:spcPct val="0"/>
              </a:spcBef>
              <a:buNone/>
            </a:pPr>
            <a:r>
              <a:rPr lang="en-US" altLang="ru-RU" dirty="0">
                <a:latin typeface="Times New Roman" panose="02020603050405020304" pitchFamily="18" charset="0"/>
              </a:rPr>
              <a:t>4. You will pay back, as soon as you   </a:t>
            </a:r>
            <a:r>
              <a:rPr lang="en-US" altLang="ru-RU" dirty="0">
                <a:solidFill>
                  <a:srgbClr val="990000"/>
                </a:solidFill>
                <a:latin typeface="Times New Roman" panose="02020603050405020304" pitchFamily="18" charset="0"/>
              </a:rPr>
              <a:t>______</a:t>
            </a:r>
            <a:r>
              <a:rPr lang="en-US" altLang="ru-RU" dirty="0">
                <a:latin typeface="Times New Roman" panose="02020603050405020304" pitchFamily="18" charset="0"/>
              </a:rPr>
              <a:t>   a new job.</a:t>
            </a:r>
          </a:p>
          <a:p>
            <a:pPr>
              <a:spcBef>
                <a:spcPct val="0"/>
              </a:spcBef>
              <a:buNone/>
            </a:pPr>
            <a:r>
              <a:rPr lang="en-US" altLang="ru-RU" dirty="0">
                <a:latin typeface="Times New Roman" panose="02020603050405020304" pitchFamily="18" charset="0"/>
              </a:rPr>
              <a:t>a)find             b)will find</a:t>
            </a:r>
          </a:p>
          <a:p>
            <a:pPr>
              <a:spcBef>
                <a:spcPct val="0"/>
              </a:spcBef>
              <a:buNone/>
            </a:pPr>
            <a:r>
              <a:rPr lang="en-US" altLang="ru-RU" dirty="0">
                <a:latin typeface="Times New Roman" panose="02020603050405020304" pitchFamily="18" charset="0"/>
              </a:rPr>
              <a:t>5. I will see you when you   </a:t>
            </a:r>
            <a:r>
              <a:rPr lang="en-US" altLang="ru-RU" dirty="0">
                <a:solidFill>
                  <a:srgbClr val="990000"/>
                </a:solidFill>
                <a:latin typeface="Times New Roman" panose="02020603050405020304" pitchFamily="18" charset="0"/>
              </a:rPr>
              <a:t>_______</a:t>
            </a:r>
            <a:r>
              <a:rPr lang="en-US" altLang="ru-RU" dirty="0">
                <a:latin typeface="Times New Roman" panose="02020603050405020304" pitchFamily="18" charset="0"/>
              </a:rPr>
              <a:t>   in Moscow next time.</a:t>
            </a:r>
          </a:p>
          <a:p>
            <a:pPr>
              <a:spcBef>
                <a:spcPct val="0"/>
              </a:spcBef>
              <a:buNone/>
            </a:pPr>
            <a:r>
              <a:rPr lang="en-US" altLang="ru-RU" dirty="0">
                <a:latin typeface="Times New Roman" panose="02020603050405020304" pitchFamily="18" charset="0"/>
              </a:rPr>
              <a:t>a)are      b)will be</a:t>
            </a:r>
          </a:p>
          <a:p>
            <a:pPr>
              <a:spcBef>
                <a:spcPct val="0"/>
              </a:spcBef>
              <a:buNone/>
            </a:pPr>
            <a:r>
              <a:rPr lang="en-US" altLang="ru-RU" dirty="0">
                <a:latin typeface="Times New Roman" panose="02020603050405020304" pitchFamily="18" charset="0"/>
              </a:rPr>
              <a:t>6. What will you do, when you   </a:t>
            </a:r>
            <a:r>
              <a:rPr lang="en-US" altLang="ru-RU" dirty="0">
                <a:solidFill>
                  <a:srgbClr val="990000"/>
                </a:solidFill>
                <a:latin typeface="Times New Roman" panose="02020603050405020304" pitchFamily="18" charset="0"/>
              </a:rPr>
              <a:t>________ </a:t>
            </a:r>
            <a:r>
              <a:rPr lang="en-US" altLang="ru-RU" dirty="0">
                <a:latin typeface="Times New Roman" panose="02020603050405020304" pitchFamily="18" charset="0"/>
              </a:rPr>
              <a:t>the truth?</a:t>
            </a:r>
          </a:p>
          <a:p>
            <a:pPr>
              <a:spcBef>
                <a:spcPct val="0"/>
              </a:spcBef>
              <a:buNone/>
            </a:pPr>
            <a:r>
              <a:rPr lang="en-US" altLang="ru-RU" dirty="0">
                <a:latin typeface="Times New Roman" panose="02020603050405020304" pitchFamily="18" charset="0"/>
              </a:rPr>
              <a:t>a)will find out     b)have find out    c)find out</a:t>
            </a:r>
            <a:endParaRPr lang="ru-RU" altLang="ru-RU" dirty="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ru-RU" altLang="ru-RU" dirty="0">
              <a:latin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5826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581FFB-F9C3-4BB9-BE4A-6D14D787B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kern="10" dirty="0">
                <a:ln w="9525"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Bahnschrift Condensed" panose="020B0502040204020203" pitchFamily="34" charset="0"/>
                <a:cs typeface="Times New Roman" panose="02020603050405020304" pitchFamily="18" charset="0"/>
              </a:rPr>
              <a:t>SECOND CONDITIONAL</a:t>
            </a:r>
            <a:endParaRPr lang="ru-RU" dirty="0">
              <a:latin typeface="Bahnschrift Condensed" panose="020B0502040204020203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E52792-84B1-4A98-B5CB-26A4BDCCED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spcBef>
                <a:spcPct val="0"/>
              </a:spcBef>
              <a:buNone/>
            </a:pPr>
            <a:r>
              <a:rPr lang="ru-RU" altLang="ru-RU" b="1" dirty="0">
                <a:latin typeface="Times New Roman" panose="02020603050405020304" pitchFamily="18" charset="0"/>
              </a:rPr>
              <a:t>Условные предложения второго типа в английском языке </a:t>
            </a:r>
            <a:r>
              <a:rPr lang="ru-RU" altLang="ru-RU" dirty="0">
                <a:latin typeface="Times New Roman" panose="02020603050405020304" pitchFamily="18" charset="0"/>
              </a:rPr>
              <a:t>описывают события настоящего и будущего времени. Ситуации, описанные в таких предложениях, нереальны (невозможны, невероятны, воображаемы). Такие предложения имеют невозможный, гипотетический оттенок. Обратите внимание, что на русский язык данные предложения переводятся в сослагательном наклонении, с частицей "бы".</a:t>
            </a:r>
          </a:p>
          <a:p>
            <a:pPr>
              <a:spcBef>
                <a:spcPct val="0"/>
              </a:spcBef>
              <a:buNone/>
            </a:pPr>
            <a:endParaRPr lang="ru-RU" altLang="ru-RU" dirty="0">
              <a:latin typeface="Times New Roman" panose="02020603050405020304" pitchFamily="18" charset="0"/>
            </a:endParaRPr>
          </a:p>
          <a:p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If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 it </a:t>
            </a: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rained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, you </a:t>
            </a: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would stay 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at home</a:t>
            </a: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.</a:t>
            </a:r>
            <a:br>
              <a:rPr lang="en-US" dirty="0">
                <a:cs typeface="Arial" charset="0"/>
              </a:rPr>
            </a:br>
            <a:r>
              <a:rPr lang="ru-RU" i="1" dirty="0">
                <a:cs typeface="Arial" charset="0"/>
              </a:rPr>
              <a:t>Если бы пошел</a:t>
            </a:r>
            <a:r>
              <a:rPr lang="ru-RU" dirty="0">
                <a:cs typeface="Arial" charset="0"/>
              </a:rPr>
              <a:t> дождь, </a:t>
            </a:r>
            <a:r>
              <a:rPr lang="ru-RU" i="1" dirty="0">
                <a:cs typeface="Arial" charset="0"/>
              </a:rPr>
              <a:t>ты</a:t>
            </a:r>
            <a:r>
              <a:rPr lang="ru-RU" dirty="0">
                <a:cs typeface="Arial" charset="0"/>
              </a:rPr>
              <a:t> </a:t>
            </a:r>
            <a:r>
              <a:rPr lang="ru-RU" i="1" dirty="0">
                <a:cs typeface="Arial" charset="0"/>
              </a:rPr>
              <a:t>бы</a:t>
            </a:r>
            <a:r>
              <a:rPr lang="en-US" i="1" dirty="0">
                <a:cs typeface="Arial" charset="0"/>
              </a:rPr>
              <a:t> </a:t>
            </a:r>
            <a:r>
              <a:rPr lang="ru-RU" i="1" dirty="0">
                <a:cs typeface="Arial" charset="0"/>
              </a:rPr>
              <a:t>остался дома</a:t>
            </a:r>
            <a:r>
              <a:rPr lang="ru-RU" dirty="0">
                <a:cs typeface="Arial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16906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BF646E-0E32-4AE1-BF28-9934251BB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kern="10" dirty="0">
                <a:ln w="9525"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Bahnschrift Condensed" panose="020B0502040204020203" pitchFamily="34" charset="0"/>
                <a:cs typeface="Times New Roman" panose="02020603050405020304" pitchFamily="18" charset="0"/>
              </a:rPr>
              <a:t>SECOND CONDITIONAL</a:t>
            </a:r>
            <a:endParaRPr lang="ru-RU" dirty="0">
              <a:latin typeface="Bahnschrift Condensed" panose="020B0502040204020203" pitchFamily="34" charset="0"/>
            </a:endParaRP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F2DC797C-1A78-43AA-A582-696C17D506B7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844688058"/>
              </p:ext>
            </p:extLst>
          </p:nvPr>
        </p:nvGraphicFramePr>
        <p:xfrm>
          <a:off x="3002280" y="1329531"/>
          <a:ext cx="6720840" cy="35693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Объект 4">
            <a:extLst>
              <a:ext uri="{FF2B5EF4-FFF2-40B4-BE49-F238E27FC236}">
                <a16:creationId xmlns:a16="http://schemas.microsoft.com/office/drawing/2014/main" id="{CD86B854-4F6B-4240-B0F0-0C56839AB4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276600" y="5083809"/>
            <a:ext cx="6339840" cy="995363"/>
          </a:xfrm>
        </p:spPr>
        <p:txBody>
          <a:bodyPr>
            <a:norm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US" altLang="ru-RU" b="1" dirty="0">
                <a:solidFill>
                  <a:srgbClr val="660033"/>
                </a:solidFill>
                <a:latin typeface="Bahnschrift Condensed" panose="020B0502040204020203" pitchFamily="34" charset="0"/>
              </a:rPr>
              <a:t>If</a:t>
            </a:r>
            <a:r>
              <a:rPr lang="en-US" altLang="ru-RU" dirty="0">
                <a:latin typeface="Bahnschrift Condensed" panose="020B0502040204020203" pitchFamily="34" charset="0"/>
              </a:rPr>
              <a:t> it </a:t>
            </a:r>
            <a:r>
              <a:rPr lang="en-US" altLang="ru-RU" b="1" dirty="0">
                <a:solidFill>
                  <a:srgbClr val="660033"/>
                </a:solidFill>
                <a:latin typeface="Bahnschrift Condensed" panose="020B0502040204020203" pitchFamily="34" charset="0"/>
              </a:rPr>
              <a:t>rained</a:t>
            </a:r>
            <a:r>
              <a:rPr lang="en-US" altLang="ru-RU" dirty="0">
                <a:latin typeface="Bahnschrift Condensed" panose="020B0502040204020203" pitchFamily="34" charset="0"/>
              </a:rPr>
              <a:t>, you </a:t>
            </a:r>
            <a:r>
              <a:rPr lang="en-US" altLang="ru-RU" b="1" dirty="0">
                <a:solidFill>
                  <a:srgbClr val="660033"/>
                </a:solidFill>
                <a:latin typeface="Bahnschrift Condensed" panose="020B0502040204020203" pitchFamily="34" charset="0"/>
              </a:rPr>
              <a:t>would stay</a:t>
            </a:r>
            <a:r>
              <a:rPr lang="en-US" altLang="ru-RU" b="1" dirty="0">
                <a:latin typeface="Bahnschrift Condensed" panose="020B0502040204020203" pitchFamily="34" charset="0"/>
              </a:rPr>
              <a:t> </a:t>
            </a:r>
            <a:r>
              <a:rPr lang="en-US" altLang="ru-RU" dirty="0">
                <a:latin typeface="Bahnschrift Condensed" panose="020B0502040204020203" pitchFamily="34" charset="0"/>
              </a:rPr>
              <a:t>at home.</a:t>
            </a:r>
            <a:endParaRPr lang="ru-RU" altLang="ru-RU" dirty="0">
              <a:latin typeface="Bahnschrif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5518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77A099-0CFD-4FBC-A265-F64ACCEB8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AED2AD2-9692-4C04-AEE6-6EECD1CDDC4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19200" y="1458905"/>
            <a:ext cx="9753600" cy="4873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9730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700982-A1B4-4E81-9658-B3C1C5793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ru-RU" b="1" dirty="0">
                <a:latin typeface="Times New Roman" panose="02020603050405020304" pitchFamily="18" charset="0"/>
              </a:rPr>
              <a:t>ВАЖНО ЗАПОМНИТЬ:</a:t>
            </a:r>
            <a:endParaRPr lang="ru-RU" dirty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17722F5A-3FBC-44A4-9162-7B9DB5735C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spcBef>
                <a:spcPct val="0"/>
              </a:spcBef>
              <a:buNone/>
            </a:pPr>
            <a:r>
              <a:rPr lang="ru-RU" alt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глагол </a:t>
            </a:r>
            <a:r>
              <a:rPr lang="ru-RU" altLang="ru-RU" b="1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ru-RU" altLang="ru-RU" b="1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ru-RU" alt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прошедшем времени всегда будет</a:t>
            </a:r>
            <a:r>
              <a:rPr lang="ru-RU" alt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were</a:t>
            </a:r>
            <a:r>
              <a:rPr lang="ru-RU" alt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и никогда — </a:t>
            </a:r>
            <a:r>
              <a:rPr lang="ru-RU" altLang="ru-RU" i="1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</a:t>
            </a:r>
            <a:r>
              <a:rPr lang="ru-RU" alt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ru-RU" alt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</a:t>
            </a:r>
            <a:r>
              <a:rPr lang="ru-RU" alt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b="1" i="1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ru-RU" altLang="ru-RU" b="1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altLang="ru-RU" b="1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</a:t>
            </a:r>
            <a:r>
              <a:rPr lang="ru-RU" altLang="ru-RU" b="1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altLang="ru-RU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i="1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were</a:t>
            </a:r>
            <a:r>
              <a:rPr lang="ru-RU" alt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, </a:t>
            </a:r>
            <a:r>
              <a:rPr lang="ru-RU" alt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не</a:t>
            </a:r>
            <a:r>
              <a:rPr lang="ru-RU" alt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b="1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en-US" alt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he  </a:t>
            </a:r>
            <a:r>
              <a:rPr lang="ru-RU" altLang="ru-RU" b="1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</a:t>
            </a:r>
            <a:r>
              <a:rPr lang="ru-RU" alt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!</a:t>
            </a:r>
          </a:p>
          <a:p>
            <a:pPr algn="just">
              <a:spcBef>
                <a:spcPct val="0"/>
              </a:spcBef>
              <a:buNone/>
            </a:pPr>
            <a:endParaRPr lang="ru-RU" altLang="ru-RU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If he </a:t>
            </a:r>
            <a:r>
              <a:rPr lang="en-US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were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here, he would help us. </a:t>
            </a:r>
          </a:p>
          <a:p>
            <a:pPr algn="just">
              <a:buNone/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бы он был здесь, он бы помог нам.</a:t>
            </a:r>
          </a:p>
          <a:p>
            <a:pPr algn="just">
              <a:buNone/>
              <a:defRPr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buNone/>
            </a:pPr>
            <a:r>
              <a:rPr lang="ru-RU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ru-RU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I </a:t>
            </a:r>
            <a:r>
              <a:rPr lang="ru-RU" u="sng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were</a:t>
            </a:r>
            <a:r>
              <a:rPr lang="ru-RU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ru-RU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I </a:t>
            </a:r>
            <a:r>
              <a:rPr lang="ru-RU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would</a:t>
            </a:r>
            <a:r>
              <a:rPr lang="ru-RU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drive</a:t>
            </a:r>
            <a:r>
              <a:rPr lang="ru-RU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more</a:t>
            </a:r>
            <a:r>
              <a:rPr lang="ru-RU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carefully</a:t>
            </a:r>
            <a:r>
              <a:rPr lang="ru-RU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ru-RU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ru-RU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rain</a:t>
            </a:r>
            <a:r>
              <a:rPr lang="ru-RU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Если бы я был на твоем месте, я бы вел машину аккуратнее во время дождя. (но я не на твоем месте)</a:t>
            </a:r>
          </a:p>
          <a:p>
            <a:pPr>
              <a:spcBef>
                <a:spcPct val="0"/>
              </a:spcBef>
              <a:buNone/>
            </a:pPr>
            <a:endParaRPr lang="ru-RU" alt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85233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341088-0FEB-4901-A6C5-4CCF895C4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08319BD-5BC8-41DA-84ED-53404E8399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he … (be) my friend, I … (invite) him to the party.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I … (be) taller, I … (become) a basketball player.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an asteroid … (hit) our planet, it … (cause) an ice age.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John … (travel) around the world if he … (win) a lottery prize.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… (go) to Spain this winter if we … (have) enough money.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She … (not mind) if you … (borrow) her car.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you … (move) to another city, I … (phone) you every day.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… (laugh) at me if I … (sing) this song.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we … (have) free time, we … (start) a new hobby.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I … (know) her secret, I … (not tell) it to anyone.</a:t>
            </a:r>
          </a:p>
        </p:txBody>
      </p:sp>
    </p:spTree>
    <p:extLst>
      <p:ext uri="{BB962C8B-B14F-4D97-AF65-F5344CB8AC3E}">
        <p14:creationId xmlns:p14="http://schemas.microsoft.com/office/powerpoint/2010/main" val="3742834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D51FAC-476C-4CFC-815A-B55A9B4A5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kern="10" dirty="0">
                <a:ln w="9525"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Bahnschrift Condensed" panose="020B0502040204020203" pitchFamily="34" charset="0"/>
                <a:cs typeface="Times New Roman" panose="02020603050405020304" pitchFamily="18" charset="0"/>
              </a:rPr>
              <a:t>THIRD CONDITIONAL</a:t>
            </a:r>
            <a:endParaRPr lang="ru-RU" dirty="0">
              <a:latin typeface="Bahnschrift Condensed" panose="020B0502040204020203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5ACAB14-7E05-49A3-8DD3-A395D09200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spcBef>
                <a:spcPct val="0"/>
              </a:spcBef>
              <a:buNone/>
            </a:pPr>
            <a:r>
              <a:rPr lang="ru-RU" altLang="ru-RU" dirty="0">
                <a:latin typeface="Times New Roman" panose="02020603050405020304" pitchFamily="18" charset="0"/>
              </a:rPr>
              <a:t>Условные предложения </a:t>
            </a:r>
            <a:r>
              <a:rPr lang="en-US" altLang="ru-RU" dirty="0">
                <a:latin typeface="Times New Roman" panose="02020603050405020304" pitchFamily="18" charset="0"/>
              </a:rPr>
              <a:t>III </a:t>
            </a:r>
            <a:r>
              <a:rPr lang="ru-RU" altLang="ru-RU" dirty="0">
                <a:latin typeface="Times New Roman" panose="02020603050405020304" pitchFamily="18" charset="0"/>
              </a:rPr>
              <a:t>типа выражают нереальные</a:t>
            </a:r>
            <a:r>
              <a:rPr lang="en-US" altLang="ru-RU" dirty="0">
                <a:latin typeface="Times New Roman" panose="02020603050405020304" pitchFamily="18" charset="0"/>
              </a:rPr>
              <a:t> </a:t>
            </a:r>
            <a:r>
              <a:rPr lang="ru-RU" altLang="ru-RU" dirty="0">
                <a:latin typeface="Times New Roman" panose="02020603050405020304" pitchFamily="18" charset="0"/>
              </a:rPr>
              <a:t>условия, так как речь в них идет</a:t>
            </a:r>
            <a:r>
              <a:rPr lang="en-US" altLang="ru-RU" dirty="0">
                <a:latin typeface="Times New Roman" panose="02020603050405020304" pitchFamily="18" charset="0"/>
              </a:rPr>
              <a:t> </a:t>
            </a:r>
            <a:r>
              <a:rPr lang="ru-RU" altLang="ru-RU" dirty="0">
                <a:latin typeface="Times New Roman" panose="02020603050405020304" pitchFamily="18" charset="0"/>
              </a:rPr>
              <a:t> о событиях, которые уже произошли или не</a:t>
            </a:r>
            <a:r>
              <a:rPr lang="en-US" altLang="ru-RU" dirty="0">
                <a:latin typeface="Times New Roman" panose="02020603050405020304" pitchFamily="18" charset="0"/>
              </a:rPr>
              <a:t> </a:t>
            </a:r>
            <a:r>
              <a:rPr lang="ru-RU" altLang="ru-RU" dirty="0">
                <a:latin typeface="Times New Roman" panose="02020603050405020304" pitchFamily="18" charset="0"/>
              </a:rPr>
              <a:t>произошли в прошлом. </a:t>
            </a:r>
          </a:p>
          <a:p>
            <a:pPr algn="just">
              <a:spcBef>
                <a:spcPct val="0"/>
              </a:spcBef>
              <a:buNone/>
            </a:pPr>
            <a:r>
              <a:rPr lang="ru-RU" altLang="ru-RU" dirty="0">
                <a:latin typeface="Times New Roman" panose="02020603050405020304" pitchFamily="18" charset="0"/>
              </a:rPr>
              <a:t>Употребляется эта модель тогда, когда нужно</a:t>
            </a:r>
            <a:r>
              <a:rPr lang="en-US" altLang="ru-RU" dirty="0">
                <a:latin typeface="Times New Roman" panose="02020603050405020304" pitchFamily="18" charset="0"/>
              </a:rPr>
              <a:t> </a:t>
            </a:r>
            <a:r>
              <a:rPr lang="ru-RU" altLang="ru-RU" dirty="0">
                <a:latin typeface="Times New Roman" panose="02020603050405020304" pitchFamily="18" charset="0"/>
              </a:rPr>
              <a:t>сообщить об упущенной возможности. На</a:t>
            </a:r>
            <a:r>
              <a:rPr lang="en-US" altLang="ru-RU" dirty="0">
                <a:latin typeface="Times New Roman" panose="02020603050405020304" pitchFamily="18" charset="0"/>
              </a:rPr>
              <a:t> </a:t>
            </a:r>
            <a:r>
              <a:rPr lang="ru-RU" altLang="ru-RU" dirty="0">
                <a:latin typeface="Times New Roman" panose="02020603050405020304" pitchFamily="18" charset="0"/>
              </a:rPr>
              <a:t>русский язык переводятся сослагательным</a:t>
            </a:r>
            <a:r>
              <a:rPr lang="en-US" altLang="ru-RU" dirty="0">
                <a:latin typeface="Times New Roman" panose="02020603050405020304" pitchFamily="18" charset="0"/>
              </a:rPr>
              <a:t> </a:t>
            </a:r>
            <a:r>
              <a:rPr lang="ru-RU" altLang="ru-RU" dirty="0">
                <a:latin typeface="Times New Roman" panose="02020603050405020304" pitchFamily="18" charset="0"/>
              </a:rPr>
              <a:t> наклонением ( формой прошедшего времени</a:t>
            </a:r>
            <a:r>
              <a:rPr lang="en-US" altLang="ru-RU" dirty="0">
                <a:latin typeface="Times New Roman" panose="02020603050405020304" pitchFamily="18" charset="0"/>
              </a:rPr>
              <a:t> </a:t>
            </a:r>
            <a:r>
              <a:rPr lang="ru-RU" altLang="ru-RU" dirty="0">
                <a:latin typeface="Times New Roman" panose="02020603050405020304" pitchFamily="18" charset="0"/>
              </a:rPr>
              <a:t>с частицей </a:t>
            </a:r>
            <a:r>
              <a:rPr lang="ru-RU" altLang="ru-RU" i="1" dirty="0">
                <a:latin typeface="Times New Roman" panose="02020603050405020304" pitchFamily="18" charset="0"/>
              </a:rPr>
              <a:t>бы</a:t>
            </a:r>
            <a:r>
              <a:rPr lang="ru-RU" altLang="ru-RU" dirty="0">
                <a:latin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40093363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BF646E-0E32-4AE1-BF28-9934251BB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kern="10" dirty="0">
                <a:ln w="9525"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Bahnschrift Condensed" panose="020B0502040204020203" pitchFamily="34" charset="0"/>
                <a:cs typeface="Times New Roman" panose="02020603050405020304" pitchFamily="18" charset="0"/>
              </a:rPr>
              <a:t>THIRD CONDITIONAL</a:t>
            </a:r>
            <a:endParaRPr lang="ru-RU" dirty="0">
              <a:latin typeface="Bahnschrift Condensed" panose="020B0502040204020203" pitchFamily="34" charset="0"/>
            </a:endParaRP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F2DC797C-1A78-43AA-A582-696C17D506B7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623998782"/>
              </p:ext>
            </p:extLst>
          </p:nvPr>
        </p:nvGraphicFramePr>
        <p:xfrm>
          <a:off x="3002280" y="1329531"/>
          <a:ext cx="6720840" cy="35693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Объект 4">
            <a:extLst>
              <a:ext uri="{FF2B5EF4-FFF2-40B4-BE49-F238E27FC236}">
                <a16:creationId xmlns:a16="http://schemas.microsoft.com/office/drawing/2014/main" id="{CD86B854-4F6B-4240-B0F0-0C56839AB4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276600" y="5083809"/>
            <a:ext cx="6339840" cy="995363"/>
          </a:xfrm>
        </p:spPr>
        <p:txBody>
          <a:bodyPr>
            <a:norm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US" altLang="ru-RU" b="1" dirty="0">
                <a:solidFill>
                  <a:srgbClr val="660033"/>
                </a:solidFill>
                <a:latin typeface="Times New Roman" panose="02020603050405020304" pitchFamily="18" charset="0"/>
              </a:rPr>
              <a:t>If</a:t>
            </a:r>
            <a:r>
              <a:rPr lang="en-US" altLang="ru-RU" dirty="0">
                <a:latin typeface="Times New Roman" panose="02020603050405020304" pitchFamily="18" charset="0"/>
              </a:rPr>
              <a:t> it </a:t>
            </a:r>
            <a:r>
              <a:rPr lang="en-US" altLang="ru-RU" b="1" dirty="0">
                <a:solidFill>
                  <a:srgbClr val="660033"/>
                </a:solidFill>
                <a:latin typeface="Times New Roman" panose="02020603050405020304" pitchFamily="18" charset="0"/>
              </a:rPr>
              <a:t>rained</a:t>
            </a:r>
            <a:r>
              <a:rPr lang="en-US" altLang="ru-RU" dirty="0">
                <a:latin typeface="Times New Roman" panose="02020603050405020304" pitchFamily="18" charset="0"/>
              </a:rPr>
              <a:t>, you </a:t>
            </a:r>
            <a:r>
              <a:rPr lang="en-US" altLang="ru-RU" b="1" dirty="0">
                <a:solidFill>
                  <a:srgbClr val="660033"/>
                </a:solidFill>
                <a:latin typeface="Times New Roman" panose="02020603050405020304" pitchFamily="18" charset="0"/>
              </a:rPr>
              <a:t>would stay</a:t>
            </a:r>
            <a:r>
              <a:rPr lang="en-US" altLang="ru-RU" b="1" dirty="0">
                <a:latin typeface="Times New Roman" panose="02020603050405020304" pitchFamily="18" charset="0"/>
              </a:rPr>
              <a:t> </a:t>
            </a:r>
            <a:r>
              <a:rPr lang="en-US" altLang="ru-RU" dirty="0">
                <a:latin typeface="Times New Roman" panose="02020603050405020304" pitchFamily="18" charset="0"/>
              </a:rPr>
              <a:t>at home.</a:t>
            </a:r>
            <a:endParaRPr lang="ru-RU" altLang="ru-RU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0609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2DECED-CA18-41AE-8B09-4ACBE0346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3D669D5-E952-45BF-9513-F2480E67594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432560" y="1394931"/>
            <a:ext cx="9570720" cy="4973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9054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>
            <a:extLst>
              <a:ext uri="{FF2B5EF4-FFF2-40B4-BE49-F238E27FC236}">
                <a16:creationId xmlns:a16="http://schemas.microsoft.com/office/drawing/2014/main" id="{4DC86234-AAD1-43F0-ACA7-1FFAAB8AAF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45920"/>
            <a:ext cx="10515600" cy="4876800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I … (save) more money, I … (go) to Australia.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our parents … (not argue), we … (spend) the weekend together.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… (not allow) him to enter the office if he … (not put on) a tie.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storm … (not break out), the ship … (not sink).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… (take) you to the airport if I … (have) a car.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… (not visit) the doctor if you … (not drink) cold milk.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She … (not lose) her bag if she … (be) more careful.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driver … (not take) the wrong turning, we … (not arrive) late.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8234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8FCCEF1-F875-42DC-8F93-A6BF56835A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5840" y="1158240"/>
            <a:ext cx="10515600" cy="530352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If the flight is delayed our guests …….. (be) late. (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рейс задержат, наши гости опоздают.)</a:t>
            </a:r>
          </a:p>
          <a:p>
            <a:pPr marL="0" indent="0"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would have gone to the beach if the rain …….. (stop). (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бы сходили на пляж, если бы дождь прекратился.)</a:t>
            </a:r>
          </a:p>
          <a:p>
            <a:pPr marL="0" indent="0"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will miss the train if they ……………. (not run.) (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Они опоздают на поезд, если не побегут.)</a:t>
            </a:r>
          </a:p>
          <a:p>
            <a:pPr marL="0" indent="0">
              <a:buNone/>
            </a:pP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Jack moves too slowly he … (not win) the game. (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Джек будет двигаться слишком медленно, он не победит в игре.)</a:t>
            </a:r>
          </a:p>
          <a:p>
            <a:pPr marL="0" indent="0">
              <a:buNone/>
            </a:pP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I lost my job I … (move) to the country. (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бы я потеряла работу, я бы переехала в сельскую местность.)</a:t>
            </a:r>
          </a:p>
          <a:p>
            <a:pPr marL="0" indent="0">
              <a:buNone/>
            </a:pP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Tom were more careful he … (not break) things. (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бы Том был более внимательным, он бы не ломал вещи.)</a:t>
            </a:r>
          </a:p>
          <a:p>
            <a:pPr marL="0" indent="0">
              <a:buNone/>
            </a:pP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she had had a car she … (drive) there. (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бы у нее была машина, она бы туда доехала.)</a:t>
            </a:r>
          </a:p>
          <a:p>
            <a:pPr marL="0" indent="0">
              <a:buNone/>
            </a:pP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wouldn’t have got wet if you … (put on) your coat. (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 бы не промок, если бы надел плащ.)</a:t>
            </a:r>
          </a:p>
        </p:txBody>
      </p:sp>
    </p:spTree>
    <p:extLst>
      <p:ext uri="{BB962C8B-B14F-4D97-AF65-F5344CB8AC3E}">
        <p14:creationId xmlns:p14="http://schemas.microsoft.com/office/powerpoint/2010/main" val="15075770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61CC3CF-2AB3-4893-BB77-95F50EE9F0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3960"/>
            <a:ext cx="10515600" cy="515175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you … (have) a driving license, you …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(Если бы у тебя были водительские права, ты бы получил эту работу.)</a:t>
            </a:r>
          </a:p>
          <a:p>
            <a:pPr marL="0" indent="0">
              <a:buNone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he … (practice) every day, he …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become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a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champion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(Если он будет тренироваться каждый день, он станет чемпионом.)</a:t>
            </a:r>
          </a:p>
          <a:p>
            <a:pPr marL="0" indent="0">
              <a:buNone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… (visit) Sarah yesterday if I … (know) that she was ill.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(Я бы навестил Сару вчера, если бы знал, что она больна.)</a:t>
            </a:r>
          </a:p>
          <a:p>
            <a:pPr marL="0" indent="0">
              <a:buNone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She … (help) us if we …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(Она поможет нам, если мы попросим.)</a:t>
            </a:r>
          </a:p>
          <a:p>
            <a:pPr marL="0" indent="0">
              <a:buNone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… (go) to the police if I …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(Я бы обратился в полицию на твоем месте.)</a:t>
            </a:r>
          </a:p>
          <a:p>
            <a:pPr marL="0" indent="0">
              <a:buNone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you … (go) with me to Paris last month, you … (see) the Eifel Tower too.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(Если бы ты поехал со мной в Париж в прошлом месяце, ты бы тоже увидел Эйфелеву башню.</a:t>
            </a:r>
          </a:p>
          <a:p>
            <a:pPr marL="0" indent="0">
              <a:buNone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they … (have) enough money, they … (open) a restaurant next year.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(Если у них будет достаточно денег, они откроют ресторан в следующем году.)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98684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49FDA86-F4EB-4B25-A534-2B7E099115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49680"/>
            <a:ext cx="10515600" cy="51101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you … (have) a driving license, you …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(Если бы у тебя были водительские права, ты бы получил эту работу.)</a:t>
            </a:r>
          </a:p>
          <a:p>
            <a:pPr marL="0" indent="0">
              <a:buNone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he … (practice) every day, he …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become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a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champion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(Если он будет тренироваться каждый день, он станет чемпионом.)</a:t>
            </a:r>
          </a:p>
          <a:p>
            <a:pPr marL="0" indent="0">
              <a:buNone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… (visit) Sarah yesterday if I … (know) that she was ill.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(Я бы навестил Сару вчера, если бы знал, что она больна.)</a:t>
            </a:r>
          </a:p>
          <a:p>
            <a:pPr marL="0" indent="0">
              <a:buNone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She … (help) us if we …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(Она поможет нам, если мы попросим.)</a:t>
            </a:r>
          </a:p>
          <a:p>
            <a:pPr marL="0" indent="0">
              <a:buNone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… (go) to the police if I …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(Я бы обратился в полицию на твоем месте.)</a:t>
            </a:r>
          </a:p>
          <a:p>
            <a:pPr marL="0" indent="0">
              <a:buNone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you … (go) with me to Paris last month, you … (see) the Eifel Tower too.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(Если бы ты поехал со мной в Париж в прошлом месяце, ты бы тоже увидел Эйфелеву башню.</a:t>
            </a:r>
          </a:p>
          <a:p>
            <a:pPr marL="0" indent="0">
              <a:buNone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they … (have) enough money, they … (open) a restaurant next year.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(Если у них будет достаточно денег, они откроют ресторан в следующем году.)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73051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1985</Words>
  <Application>Microsoft Office PowerPoint</Application>
  <PresentationFormat>Широкоэкранный</PresentationFormat>
  <Paragraphs>116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Bahnschrift Condensed</vt:lpstr>
      <vt:lpstr>Calibri</vt:lpstr>
      <vt:lpstr>Calibri Light</vt:lpstr>
      <vt:lpstr>Times New Roman</vt:lpstr>
      <vt:lpstr>Office Theme</vt:lpstr>
      <vt:lpstr>Conditionals</vt:lpstr>
      <vt:lpstr>Условные предложения </vt:lpstr>
      <vt:lpstr>ZERO CONDITIONAL</vt:lpstr>
      <vt:lpstr>ZERO CONDITIONAL</vt:lpstr>
      <vt:lpstr>Презентация PowerPoint</vt:lpstr>
      <vt:lpstr>FIRST CONDITIONAL</vt:lpstr>
      <vt:lpstr>FIRST CONDITIONAL</vt:lpstr>
      <vt:lpstr>ВАЖНО ЗАПОМНИТЬ:</vt:lpstr>
      <vt:lpstr>Презентация PowerPoint</vt:lpstr>
      <vt:lpstr>Презентация PowerPoint</vt:lpstr>
      <vt:lpstr>SECOND CONDITIONAL</vt:lpstr>
      <vt:lpstr>SECOND CONDITIONAL</vt:lpstr>
      <vt:lpstr>Презентация PowerPoint</vt:lpstr>
      <vt:lpstr>ВАЖНО ЗАПОМНИТЬ:</vt:lpstr>
      <vt:lpstr>Презентация PowerPoint</vt:lpstr>
      <vt:lpstr>THIRD CONDITIONAL</vt:lpstr>
      <vt:lpstr>THIRD CONDITIONAL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Microsoft Office User</dc:creator>
  <cp:lastModifiedBy>Пользователь</cp:lastModifiedBy>
  <cp:revision>18</cp:revision>
  <dcterms:created xsi:type="dcterms:W3CDTF">2023-07-27T11:19:03Z</dcterms:created>
  <dcterms:modified xsi:type="dcterms:W3CDTF">2024-03-13T05:49:53Z</dcterms:modified>
</cp:coreProperties>
</file>