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61" r:id="rId4"/>
    <p:sldId id="266" r:id="rId5"/>
    <p:sldId id="267" r:id="rId6"/>
    <p:sldId id="268" r:id="rId7"/>
    <p:sldId id="262" r:id="rId8"/>
    <p:sldId id="258" r:id="rId9"/>
    <p:sldId id="260" r:id="rId10"/>
    <p:sldId id="265" r:id="rId11"/>
    <p:sldId id="26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343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5986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793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4546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965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719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296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0696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6954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1023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226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979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1470025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Профессия</a:t>
            </a:r>
            <a:b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Гончар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6" name="Picture 2" descr="C:\Users\Лариса\Desktop\гончар\IMG_20200417_2354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399583"/>
            <a:ext cx="6984776" cy="287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979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Кто такой гончар?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86808" cy="4525963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Гончар- это человек  изготавливающий глиняную посуду.</a:t>
            </a:r>
            <a:endParaRPr lang="ru-RU" sz="3600" b="1" dirty="0"/>
          </a:p>
        </p:txBody>
      </p:sp>
      <p:pic>
        <p:nvPicPr>
          <p:cNvPr id="2050" name="Picture 2" descr="C:\Users\Лариса\Desktop\гончар\gMtDukHyNqk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12776"/>
            <a:ext cx="3816424" cy="4683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77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ru-RU" b="1" dirty="0" smtClean="0"/>
              <a:t>Когда появилась это профессия?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2764904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Профессия гончар зародилась в незапамятные времена и быстро вошла в список самых почётных, наряду с ткачами, оружейниками, мельниками и другими специалистами, без труда которых не мог обойтись не один крестьянин, ни король.</a:t>
            </a:r>
            <a:endParaRPr lang="ru-RU" sz="2800" b="1" dirty="0"/>
          </a:p>
        </p:txBody>
      </p:sp>
      <p:pic>
        <p:nvPicPr>
          <p:cNvPr id="3075" name="Picture 3" descr="C:\Users\Лариса\Desktop\гончар\IMG_20200417_2353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861047"/>
            <a:ext cx="6696034" cy="2767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05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Как создавали изделия из глины?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2592288"/>
          </a:xfrm>
        </p:spPr>
        <p:txBody>
          <a:bodyPr/>
          <a:lstStyle/>
          <a:p>
            <a:r>
              <a:rPr lang="ru-RU" b="1" dirty="0"/>
              <a:t>Издревле глина топталась ногами, изделия из глины производились на кружале</a:t>
            </a:r>
            <a:r>
              <a:rPr lang="ru-RU" b="1" dirty="0" smtClean="0"/>
              <a:t>, посредством </a:t>
            </a:r>
            <a:r>
              <a:rPr lang="ru-RU" b="1" dirty="0"/>
              <a:t>верчения колеса и обжигались на солнце или в особых калильных печах</a:t>
            </a:r>
          </a:p>
        </p:txBody>
      </p:sp>
      <p:pic>
        <p:nvPicPr>
          <p:cNvPr id="4098" name="Picture 2" descr="C:\Users\Лариса\Desktop\гончар\IMG_20200417_2352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789038"/>
            <a:ext cx="6581146" cy="2829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210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Профессия гончар передавалась от отца к сыну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/>
              <a:t>Сначала эта профессия, как и многие другие, была семейной, и мастерство передавалось  от отца к сыну, но затем это было признано неэффективным, ведь сыновья могли не желать заниматься тем же, чем и отец, или просто не иметь к этому таланта.</a:t>
            </a:r>
          </a:p>
          <a:p>
            <a:endParaRPr lang="ru-RU" dirty="0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095" y="1628800"/>
            <a:ext cx="3646887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442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Мастер - гончар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1484784"/>
            <a:ext cx="4038600" cy="4525963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Тогда мастера стали набирать себе учеников, которым  он передавал все секреты своего искусства. Те постепенно становились подмастерьями, а затем и мастерами. Позже гончары стали объединяться.</a:t>
            </a:r>
          </a:p>
          <a:p>
            <a:endParaRPr lang="ru-RU" dirty="0"/>
          </a:p>
        </p:txBody>
      </p:sp>
      <p:pic>
        <p:nvPicPr>
          <p:cNvPr id="5" name="Picture 2" descr="C:\Users\Лариса\Desktop\гончар\IMG_20200417_23575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628800"/>
            <a:ext cx="367240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212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19256" cy="1037492"/>
          </a:xfrm>
        </p:spPr>
        <p:txBody>
          <a:bodyPr/>
          <a:lstStyle/>
          <a:p>
            <a:r>
              <a:rPr lang="ru-RU" b="1" dirty="0" smtClean="0"/>
              <a:t>Тайна гончаров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7"/>
            <a:ext cx="8291264" cy="2160240"/>
          </a:xfrm>
        </p:spPr>
        <p:txBody>
          <a:bodyPr/>
          <a:lstStyle/>
          <a:p>
            <a:r>
              <a:rPr lang="ru-RU" b="1" dirty="0" smtClean="0"/>
              <a:t>Гончары тщательно оберегали тайну своего искусства. У каждого из них были заветные места, где они добывали глину разных сортов.</a:t>
            </a:r>
            <a:endParaRPr lang="ru-RU" b="1" dirty="0"/>
          </a:p>
        </p:txBody>
      </p:sp>
      <p:pic>
        <p:nvPicPr>
          <p:cNvPr id="7170" name="Picture 2" descr="C:\Users\Лариса\Desktop\гончар\IMG_20200417_2335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890555"/>
            <a:ext cx="5472608" cy="367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212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Глиняная посуда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898776" cy="4525963"/>
          </a:xfrm>
        </p:spPr>
        <p:txBody>
          <a:bodyPr/>
          <a:lstStyle/>
          <a:p>
            <a:r>
              <a:rPr lang="ru-RU" b="1" dirty="0" smtClean="0"/>
              <a:t>Глиняные </a:t>
            </a:r>
            <a:r>
              <a:rPr lang="ru-RU" b="1" dirty="0" smtClean="0"/>
              <a:t>сосуды употреблялись для различных целей, преимущественно для </a:t>
            </a:r>
            <a:r>
              <a:rPr lang="ru-RU" b="1" dirty="0" smtClean="0"/>
              <a:t>хранения пищи</a:t>
            </a:r>
            <a:endParaRPr lang="ru-RU" b="1" dirty="0"/>
          </a:p>
        </p:txBody>
      </p:sp>
      <p:pic>
        <p:nvPicPr>
          <p:cNvPr id="9218" name="Picture 2" descr="C:\Users\Лариса\Desktop\гончар\IMG_20200417_23353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56792"/>
            <a:ext cx="362077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32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55576" y="404664"/>
            <a:ext cx="7920880" cy="1872208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Посуда из глины имелась в каждом доме, поскольку была доступной и имела массу преимуществ перед другими видами посуд</a:t>
            </a:r>
            <a:endParaRPr lang="ru-RU" sz="2800" b="1" dirty="0"/>
          </a:p>
        </p:txBody>
      </p:sp>
      <p:pic>
        <p:nvPicPr>
          <p:cNvPr id="10242" name="Picture 2" descr="C:\Users\Лариса\Desktop\гончар\IMG_20200417_2353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294" y="2290628"/>
            <a:ext cx="6569968" cy="392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63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5724" y="1118992"/>
            <a:ext cx="8229600" cy="1296144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sz="2800" b="1" dirty="0" smtClean="0"/>
              <a:t>Во </a:t>
            </a:r>
            <a:r>
              <a:rPr lang="ru-RU" sz="2800" b="1" dirty="0" smtClean="0"/>
              <a:t>многих древних городах России на праздники проводятся специальные мастер-классы для взрослых и детей, где те могут на настоящем гончарном круге вылепить что-нибудь. </a:t>
            </a:r>
            <a:endParaRPr lang="ru-RU" sz="2800" b="1" dirty="0"/>
          </a:p>
        </p:txBody>
      </p:sp>
      <p:pic>
        <p:nvPicPr>
          <p:cNvPr id="11267" name="Picture 3" descr="C:\Users\Лариса\Desktop\гончар\Zn7eoTuA_d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28" y="2492896"/>
            <a:ext cx="3775149" cy="377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Лариса\Desktop\гончар\xy1Ag49Aw3w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492896"/>
            <a:ext cx="3775149" cy="3775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75656" y="260647"/>
            <a:ext cx="64780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/>
              <a:t>Профессия гончар сохранилась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74210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367240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Эти «показательные выступления» помогают людям не забывать о такой прекрасной, пережившей столетия, профессии, как гончар и его непростом и прекрасном ремесле.</a:t>
            </a:r>
            <a:endParaRPr lang="ru-RU" sz="2800" b="1" dirty="0"/>
          </a:p>
        </p:txBody>
      </p:sp>
      <p:pic>
        <p:nvPicPr>
          <p:cNvPr id="13314" name="Picture 2" descr="C:\Users\Лариса\Desktop\гончар\IMG_20200417_2354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420888"/>
            <a:ext cx="6597352" cy="4004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390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231912</TotalTime>
  <Words>284</Words>
  <Application>Microsoft Office PowerPoint</Application>
  <PresentationFormat>Экран (4:3)</PresentationFormat>
  <Paragraphs>19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Профессия Гончар</vt:lpstr>
      <vt:lpstr>Кто такой гончар?</vt:lpstr>
      <vt:lpstr>Когда появилась это профессия?</vt:lpstr>
      <vt:lpstr>Как создавали изделия из глины?</vt:lpstr>
      <vt:lpstr>Профессия гончар передавалась от отца к сыну</vt:lpstr>
      <vt:lpstr>Мастер - гончар</vt:lpstr>
      <vt:lpstr>Тайна гончаров</vt:lpstr>
      <vt:lpstr>Глиняная посуда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Лариса</dc:creator>
  <cp:lastModifiedBy>Windows User</cp:lastModifiedBy>
  <cp:revision>27</cp:revision>
  <dcterms:created xsi:type="dcterms:W3CDTF">2019-11-08T19:44:25Z</dcterms:created>
  <dcterms:modified xsi:type="dcterms:W3CDTF">2019-11-08T21:30:33Z</dcterms:modified>
</cp:coreProperties>
</file>