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8" r:id="rId2"/>
    <p:sldId id="275" r:id="rId3"/>
    <p:sldId id="270" r:id="rId4"/>
    <p:sldId id="271" r:id="rId5"/>
    <p:sldId id="256" r:id="rId6"/>
    <p:sldId id="259" r:id="rId7"/>
    <p:sldId id="272" r:id="rId8"/>
    <p:sldId id="274" r:id="rId9"/>
    <p:sldId id="261" r:id="rId10"/>
    <p:sldId id="262" r:id="rId11"/>
    <p:sldId id="267" r:id="rId12"/>
    <p:sldId id="276" r:id="rId13"/>
    <p:sldId id="25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4E94B0-EF80-431D-85EF-4A93CD502936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8EE6D2-834C-488E-80A3-AAEC72C78E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0422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FEDD619-1DF6-4856-95C2-A198BC1273B9}" type="slidenum">
              <a:rPr lang="ru-RU" altLang="ru-RU" smtClean="0"/>
              <a:pPr/>
              <a:t>1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FEDD619-1DF6-4856-95C2-A198BC1273B9}" type="slidenum">
              <a:rPr lang="ru-RU" altLang="ru-RU" smtClean="0"/>
              <a:pPr/>
              <a:t>2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FEDD619-1DF6-4856-95C2-A198BC1273B9}" type="slidenum">
              <a:rPr lang="ru-RU" altLang="ru-RU" smtClean="0"/>
              <a:pPr/>
              <a:t>6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FEDD619-1DF6-4856-95C2-A198BC1273B9}" type="slidenum">
              <a:rPr lang="ru-RU" altLang="ru-RU" smtClean="0"/>
              <a:pPr/>
              <a:t>7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FEDD619-1DF6-4856-95C2-A198BC1273B9}" type="slidenum">
              <a:rPr lang="ru-RU" altLang="ru-RU" smtClean="0"/>
              <a:pPr/>
              <a:t>8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FEDD619-1DF6-4856-95C2-A198BC1273B9}" type="slidenum">
              <a:rPr lang="ru-RU" altLang="ru-RU" smtClean="0"/>
              <a:pPr/>
              <a:t>9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FEDD619-1DF6-4856-95C2-A198BC1273B9}" type="slidenum">
              <a:rPr lang="ru-RU" altLang="ru-RU" smtClean="0"/>
              <a:pPr/>
              <a:t>10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FEDD619-1DF6-4856-95C2-A198BC1273B9}" type="slidenum">
              <a:rPr lang="ru-RU" altLang="ru-RU" smtClean="0"/>
              <a:pPr/>
              <a:t>11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FEDD619-1DF6-4856-95C2-A198BC1273B9}" type="slidenum">
              <a:rPr lang="ru-RU" altLang="ru-RU" smtClean="0"/>
              <a:pPr/>
              <a:t>12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1"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1.wav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533400" y="304800"/>
            <a:ext cx="8215064" cy="606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МДОУ «Детский сад №4 «Малышок»</a:t>
            </a:r>
          </a:p>
          <a:p>
            <a:pPr algn="ctr" eaLnBrk="1" hangingPunct="1"/>
            <a:endParaRPr lang="ru-RU" altLang="ru-RU" sz="28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cap="all" dirty="0" smtClean="0"/>
              <a:t>VIII</a:t>
            </a:r>
            <a:r>
              <a:rPr lang="ru-RU" sz="2800" b="1" cap="all" dirty="0" smtClean="0"/>
              <a:t>  ВСЕРОССИЙСКИЙ ПЕДАГОГИЧЕСКИЙ КОНКУРС</a:t>
            </a:r>
            <a:r>
              <a:rPr lang="ru-RU" sz="2800" cap="all" dirty="0" smtClean="0"/>
              <a:t/>
            </a:r>
            <a:br>
              <a:rPr lang="ru-RU" sz="2800" cap="all" dirty="0" smtClean="0"/>
            </a:br>
            <a:r>
              <a:rPr lang="ru-RU" sz="2800" b="1" cap="all" dirty="0" smtClean="0"/>
              <a:t>«МОЕ ЛУЧШЕЕ МЕРОПРИЯТИЕ</a:t>
            </a:r>
            <a:r>
              <a:rPr lang="ru-RU" sz="2800" b="1" cap="all" dirty="0" smtClean="0"/>
              <a:t>»</a:t>
            </a:r>
            <a:endParaRPr lang="ru-RU" altLang="ru-RU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alt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Номинация:  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Моё лучшее мероприятие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alt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endParaRPr lang="ru-RU" alt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r>
              <a:rPr lang="ru-RU" altLang="ru-RU" sz="2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pPr algn="r" eaLnBrk="1" hangingPunct="1"/>
            <a:r>
              <a:rPr lang="ru-RU" alt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инструктор по физической культуре</a:t>
            </a:r>
          </a:p>
          <a:p>
            <a:pPr algn="r" eaLnBrk="1" hangingPunct="1"/>
            <a:r>
              <a:rPr lang="ru-RU" alt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Мудрик Елена Александровна</a:t>
            </a:r>
          </a:p>
          <a:p>
            <a:pPr algn="ctr" eaLnBrk="1" hangingPunct="1"/>
            <a:endParaRPr lang="ru-RU" alt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ru-RU" altLang="ru-RU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ru-RU" alt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ru-RU" alt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ru-RU" alt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alt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город  </a:t>
            </a:r>
            <a:r>
              <a:rPr lang="ru-RU" alt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Семёнов</a:t>
            </a:r>
          </a:p>
          <a:p>
            <a:pPr algn="ctr" eaLnBrk="1" hangingPunct="1"/>
            <a:r>
              <a:rPr lang="ru-RU" alt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2025год</a:t>
            </a:r>
            <a:endParaRPr lang="ru-RU" alt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E:\2024-25\ММО Праздник пап\конкурс 2025\метод. разработка\IMG_20250128_064505_4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068960"/>
            <a:ext cx="3456384" cy="2592288"/>
          </a:xfrm>
          <a:prstGeom prst="round2DiagRect">
            <a:avLst/>
          </a:prstGeom>
          <a:noFill/>
          <a:ln w="381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169234284"/>
      </p:ext>
    </p:extLst>
  </p:cSld>
  <p:clrMapOvr>
    <a:masterClrMapping/>
  </p:clrMapOvr>
  <p:transition spd="slow">
    <p:wheel spokes="1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533400" y="304800"/>
            <a:ext cx="8215064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Мастер – класс для родителей воспитанников </a:t>
            </a:r>
            <a:r>
              <a:rPr lang="ru-RU" alt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(5-6 </a:t>
            </a:r>
            <a:r>
              <a:rPr lang="ru-RU" alt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лет)</a:t>
            </a:r>
          </a:p>
          <a:p>
            <a:pPr algn="ctr" eaLnBrk="1" hangingPunct="1"/>
            <a:r>
              <a:rPr lang="ru-RU" alt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ru-RU" alt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«Здоровые дети в здоровой семье»</a:t>
            </a:r>
            <a:endParaRPr lang="ru-RU" alt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endParaRPr lang="ru-RU" alt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ru-RU" alt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ru-RU" altLang="ru-RU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ru-RU" alt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ru-RU" altLang="ru-RU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E:\2024-25\ММО Праздник пап\конкурс 2025\метод. разработка\IMG_20250128_064510_49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2204864"/>
            <a:ext cx="5364347" cy="4023260"/>
          </a:xfrm>
          <a:prstGeom prst="round2DiagRect">
            <a:avLst/>
          </a:prstGeom>
          <a:noFill/>
          <a:ln w="381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118413425"/>
      </p:ext>
    </p:extLst>
  </p:cSld>
  <p:clrMapOvr>
    <a:masterClrMapping/>
  </p:clrMapOvr>
  <p:transition spd="slow">
    <p:wheel spokes="1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5"/>
            <a:ext cx="8280920" cy="1512167"/>
          </a:xfrm>
        </p:spPr>
        <p:txBody>
          <a:bodyPr>
            <a:noAutofit/>
          </a:bodyPr>
          <a:lstStyle/>
          <a:p>
            <a:pPr algn="l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мотивации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к здоровому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образа жизни, ответственности за свое здоровье и здоровье  своих детей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484784"/>
            <a:ext cx="8604448" cy="5184576"/>
          </a:xfrm>
        </p:spPr>
        <p:txBody>
          <a:bodyPr>
            <a:noAutofit/>
          </a:bodyPr>
          <a:lstStyle/>
          <a:p>
            <a:pPr lvl="0" algn="l">
              <a:spcBef>
                <a:spcPts val="0"/>
              </a:spcBef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l">
              <a:spcBef>
                <a:spcPts val="0"/>
              </a:spcBef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Задачи.</a:t>
            </a:r>
          </a:p>
          <a:p>
            <a:pPr lvl="0" algn="l">
              <a:spcBef>
                <a:spcPts val="0"/>
              </a:spcBef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Познакомить родителей воспитанников с играми и игровыми упражнениями способствующими укреплению и сохранению здоровья дошкольников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l">
              <a:spcBef>
                <a:spcPts val="0"/>
              </a:spcBef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Привлечь родителей к активному участию в практической части мастер - класса</a:t>
            </a:r>
          </a:p>
          <a:p>
            <a:pPr lvl="0" algn="l">
              <a:spcBef>
                <a:spcPts val="0"/>
              </a:spcBef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3. Способствовать сплочению родителей и педагогов в совместной двигательной деятельности.</a:t>
            </a:r>
          </a:p>
          <a:p>
            <a:pPr lvl="0" algn="l">
              <a:spcBef>
                <a:spcPts val="0"/>
              </a:spcBef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4. Заинтересовать родителей в соблюдении здорового образа жизни в семье.</a:t>
            </a:r>
          </a:p>
          <a:p>
            <a:pPr lvl="0" algn="l">
              <a:spcBef>
                <a:spcPts val="0"/>
              </a:spcBef>
            </a:pP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2614852"/>
      </p:ext>
    </p:extLst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268760"/>
            <a:ext cx="8280920" cy="1872208"/>
          </a:xfrm>
        </p:spPr>
        <p:txBody>
          <a:bodyPr>
            <a:no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Массажные мячи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мяч (диаметр 25 см)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презентация: «В здоровом теле здоровый дух», DVD  проигрыватель, песня  «Все спортом занимаются», слова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В.Викторова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музыка К. Туманян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 </a:t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009" b="9720"/>
          <a:stretch/>
        </p:blipFill>
        <p:spPr bwMode="auto">
          <a:xfrm>
            <a:off x="0" y="3140968"/>
            <a:ext cx="5675151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76414"/>
            <a:ext cx="2857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83006149"/>
      </p:ext>
    </p:extLst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2024-25\для в.ю\img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E:\2024-25\ММО Праздник пап\конкурс 2025\метод. разработка\IMG_20250128_064426_8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04664"/>
            <a:ext cx="7452320" cy="5589240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</p:pic>
      <p:sp>
        <p:nvSpPr>
          <p:cNvPr id="2" name="Скругленный прямоугольник 1"/>
          <p:cNvSpPr/>
          <p:nvPr/>
        </p:nvSpPr>
        <p:spPr>
          <a:xfrm>
            <a:off x="1259632" y="5733256"/>
            <a:ext cx="6336704" cy="99894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упражнение: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«Мой ребёнок здоров потому что мы……»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9234284"/>
      </p:ext>
    </p:extLst>
  </p:cSld>
  <p:clrMapOvr>
    <a:masterClrMapping/>
  </p:clrMapOvr>
  <p:transition spd="slow">
    <p:wheel spokes="1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E:\2024-25\ММО Праздник пап\конкурс 2025\метод. разработка\IMG_20250128_064453_15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585" y="447534"/>
            <a:ext cx="7464829" cy="5598622"/>
          </a:xfrm>
          <a:prstGeom prst="round2DiagRect">
            <a:avLst/>
          </a:prstGeom>
          <a:noFill/>
          <a:ln w="38100">
            <a:solidFill>
              <a:srgbClr val="0070C0"/>
            </a:solidFill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1835696" y="5733256"/>
            <a:ext cx="5472608" cy="99894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минутка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«Все спортом занимаются»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9831147"/>
      </p:ext>
    </p:extLst>
  </p:cSld>
  <p:clrMapOvr>
    <a:masterClrMapping/>
  </p:clrMapOvr>
  <p:transition spd="slow">
    <p:wheel spokes="1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 descr="E:\2024-25\ММО Праздник пап\конкурс 2025\метод. разработка\IMG_20250128_064459_27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88640"/>
            <a:ext cx="8604448" cy="6453336"/>
          </a:xfrm>
          <a:prstGeom prst="round2DiagRect">
            <a:avLst/>
          </a:prstGeom>
          <a:noFill/>
          <a:ln w="38100">
            <a:solidFill>
              <a:srgbClr val="0070C0"/>
            </a:solidFill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2123728" y="5733256"/>
            <a:ext cx="5472608" cy="99894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с массажными мячами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«Весёлый мяч»</a:t>
            </a:r>
          </a:p>
        </p:txBody>
      </p:sp>
    </p:spTree>
    <p:extLst>
      <p:ext uri="{BB962C8B-B14F-4D97-AF65-F5344CB8AC3E}">
        <p14:creationId xmlns:p14="http://schemas.microsoft.com/office/powerpoint/2010/main" xmlns="" val="3213378095"/>
      </p:ext>
    </p:extLst>
  </p:cSld>
  <p:clrMapOvr>
    <a:masterClrMapping/>
  </p:clrMapOvr>
  <p:transition spd="slow">
    <p:wheel spokes="1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E:\2024-25\ММО Праздник пап\конкурс 2025\метод. разработка\IMG_20250128_064440_1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76672"/>
            <a:ext cx="7596336" cy="5697252"/>
          </a:xfrm>
          <a:prstGeom prst="round2DiagRect">
            <a:avLst/>
          </a:prstGeom>
          <a:noFill/>
          <a:ln w="38100">
            <a:solidFill>
              <a:srgbClr val="0070C0"/>
            </a:solidFill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2123728" y="5733256"/>
            <a:ext cx="5472608" cy="99894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упражнение «Дровосек»</a:t>
            </a:r>
          </a:p>
        </p:txBody>
      </p:sp>
    </p:spTree>
    <p:extLst>
      <p:ext uri="{BB962C8B-B14F-4D97-AF65-F5344CB8AC3E}">
        <p14:creationId xmlns:p14="http://schemas.microsoft.com/office/powerpoint/2010/main" xmlns="" val="1169234284"/>
      </p:ext>
    </p:extLst>
  </p:cSld>
  <p:clrMapOvr>
    <a:masterClrMapping/>
  </p:clrMapOvr>
  <p:transition spd="slow">
    <p:wheel spokes="1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E:\2024-25\ММО Праздник пап\конкурс 2025\метод. разработка\IMG_20250128_064448_3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32656"/>
            <a:ext cx="8388424" cy="6291318"/>
          </a:xfrm>
          <a:prstGeom prst="round2DiagRect">
            <a:avLst/>
          </a:prstGeom>
          <a:noFill/>
          <a:ln w="38100">
            <a:solidFill>
              <a:srgbClr val="0070C0"/>
            </a:solidFill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2123728" y="5733256"/>
            <a:ext cx="5472608" cy="99894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упражнение «Самолёт»</a:t>
            </a:r>
          </a:p>
        </p:txBody>
      </p:sp>
    </p:spTree>
    <p:extLst>
      <p:ext uri="{BB962C8B-B14F-4D97-AF65-F5344CB8AC3E}">
        <p14:creationId xmlns:p14="http://schemas.microsoft.com/office/powerpoint/2010/main" xmlns="" val="1169234284"/>
      </p:ext>
    </p:extLst>
  </p:cSld>
  <p:clrMapOvr>
    <a:masterClrMapping/>
  </p:clrMapOvr>
  <p:transition spd="slow">
    <p:wheel spokes="1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411760" y="5733256"/>
            <a:ext cx="4896544" cy="99894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упражнение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«Ниточка здоровья»</a:t>
            </a:r>
          </a:p>
        </p:txBody>
      </p:sp>
      <p:pic>
        <p:nvPicPr>
          <p:cNvPr id="5122" name="Picture 2" descr="H:\2024-25\ММО Праздник пап\конкурс 2025\метод. разработка\IMG_20250128_064433_47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0150" y="260648"/>
            <a:ext cx="7039764" cy="5279823"/>
          </a:xfrm>
          <a:prstGeom prst="round2DiagRect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69234284"/>
      </p:ext>
    </p:extLst>
  </p:cSld>
  <p:clrMapOvr>
    <a:masterClrMapping/>
  </p:clrMapOvr>
  <p:transition spd="slow">
    <p:wheel spokes="1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335846"/>
            <a:ext cx="8568952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Верховкина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М.Е., Коваленко В.С.  К здоровой семье через детский сад. Методические рекомендации к  программе – М.: Т.Ц. Сфера, 2018год. – 144 с. (Будь здоров дошкольник)  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Бабенкова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Е.А Федоровская О.М.  Игры, которые лечат. Для детей 5-7 лет. – М.: Т.Ц. Сфера, 2017год. – 80 с. (Будь здоров дошкольник)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Бабенкова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Е.А. Как сделать осанку красивой, а походку лёгкой. – М.: ТЦ Сфера, 208- 96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Громова О.Г. Подвижные игры для детей ФГОС ДО" М.: Т.Ц. Сфера, 2018год. 128стр. (серия Будь здоров дошкольник)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Красикова И.С. Сколиоз. Профилактика и лечение СПб.: Издательский дом «ЗНАНИЕ», 2023 -192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Красикова И.С. Осанка: Воспитание правильной осанки. Лечение нарушений осанки.- СПб.: КОРОНА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2013</a:t>
            </a:r>
          </a:p>
        </p:txBody>
      </p:sp>
    </p:spTree>
    <p:extLst>
      <p:ext uri="{BB962C8B-B14F-4D97-AF65-F5344CB8AC3E}">
        <p14:creationId xmlns:p14="http://schemas.microsoft.com/office/powerpoint/2010/main" xmlns="" val="4207789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5" name="chimes.wav"/>
          </p:stSnd>
        </p:sndAc>
      </p:transition>
    </mc:Choice>
    <mc:Fallback>
      <p:transition spd="slow">
        <p:checker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D:\2024-25\для в.ю\f03900cb-294c-533c-b64f-d23ed0d7b80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8" name="Picture 2" descr="D:\2024-25\для в.ю\krepkogo-zdorovya-animal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48680"/>
            <a:ext cx="4557886" cy="455788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317</Words>
  <Application>Microsoft Office PowerPoint</Application>
  <PresentationFormat>Экран (4:3)</PresentationFormat>
  <Paragraphs>54</Paragraphs>
  <Slides>13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Цель. Создание мотивации у родителей к здоровому образа жизни, ответственности за свое здоровье и здоровье  своих детей</vt:lpstr>
      <vt:lpstr>Оборудование.  Массажные мячи, мяч (диаметр 25 см) презентация: «В здоровом теле здоровый дух», DVD  проигрыватель, песня  «Все спортом занимаются», слова В.Викторова, музыка К. Туманян  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Админ</cp:lastModifiedBy>
  <cp:revision>27</cp:revision>
  <dcterms:created xsi:type="dcterms:W3CDTF">2024-10-02T17:15:02Z</dcterms:created>
  <dcterms:modified xsi:type="dcterms:W3CDTF">2025-08-12T18:18:03Z</dcterms:modified>
</cp:coreProperties>
</file>