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62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9809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455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716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842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901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2410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449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544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6892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63500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42096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66244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5603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19920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8698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9926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D5AD27-6EBF-4CCF-B462-AD049265C29D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5C965-B6E7-4845-A8E5-C691A6303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3682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3" r:id="rId12"/>
    <p:sldLayoutId id="2147483804" r:id="rId13"/>
    <p:sldLayoutId id="2147483805" r:id="rId14"/>
    <p:sldLayoutId id="2147483806" r:id="rId15"/>
    <p:sldLayoutId id="2147483807" r:id="rId16"/>
    <p:sldLayoutId id="2147483808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9" y="418011"/>
            <a:ext cx="10533018" cy="253024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sz="5300" dirty="0" smtClean="0"/>
              <a:t>Музыкально-дидактическая игра «Моя Россия»</a:t>
            </a:r>
            <a:br>
              <a:rPr lang="ru-RU" sz="5300" dirty="0" smtClean="0"/>
            </a:br>
            <a:r>
              <a:rPr lang="ru-RU" sz="4000" dirty="0" smtClean="0"/>
              <a:t>для детей 5-7 лет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4777695"/>
            <a:ext cx="8286206" cy="165576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 Составила: </a:t>
            </a:r>
            <a:r>
              <a:rPr lang="ru-RU" sz="2800" dirty="0" err="1" smtClean="0"/>
              <a:t>Коберник</a:t>
            </a:r>
            <a:r>
              <a:rPr lang="ru-RU" sz="2800" dirty="0" smtClean="0"/>
              <a:t> Татьяна Николаевна, музыкальный руководитель МДОБУ ЦРР №38 « </a:t>
            </a:r>
            <a:r>
              <a:rPr lang="ru-RU" sz="2800" dirty="0" err="1" smtClean="0"/>
              <a:t>Дюймовочка</a:t>
            </a:r>
            <a:r>
              <a:rPr lang="ru-RU" sz="2800" dirty="0" smtClean="0"/>
              <a:t>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4012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776" y="247558"/>
            <a:ext cx="10515600" cy="1325563"/>
          </a:xfrm>
        </p:spPr>
        <p:txBody>
          <a:bodyPr>
            <a:normAutofit/>
          </a:bodyPr>
          <a:lstStyle/>
          <a:p>
            <a:r>
              <a:rPr lang="ru-RU" sz="4400" dirty="0" smtClean="0"/>
              <a:t>Оборудование: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6645" y="1436914"/>
            <a:ext cx="11536681" cy="50814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  <a:p>
            <a:r>
              <a:rPr lang="ru-RU" sz="2800" dirty="0" smtClean="0"/>
              <a:t>1. Игровое поле « Моя Россия»</a:t>
            </a:r>
          </a:p>
          <a:p>
            <a:r>
              <a:rPr lang="ru-RU" sz="2800" dirty="0" smtClean="0"/>
              <a:t>2. Цветные картинки : самовар, балалайка, матрешка, гармошка, медведь, ромашка, береза, герб и флаг России.</a:t>
            </a:r>
          </a:p>
          <a:p>
            <a:r>
              <a:rPr lang="ru-RU" sz="2800" dirty="0" smtClean="0"/>
              <a:t>3. Атрибуты: игрушка Матрешка, платочки для танца,</a:t>
            </a:r>
          </a:p>
          <a:p>
            <a:r>
              <a:rPr lang="ru-RU" sz="2800" dirty="0" smtClean="0"/>
              <a:t>4. Видеоклип с детской песней про ромашку, аудиозапись</a:t>
            </a:r>
          </a:p>
          <a:p>
            <a:pPr marL="0" indent="0">
              <a:buNone/>
            </a:pPr>
            <a:r>
              <a:rPr lang="ru-RU" sz="2800" dirty="0" smtClean="0"/>
              <a:t>« Гимн России», нотный материал к игре « У медведя во бору», музыкальное сопровождение к песни « Во поле береза стояла», звуки музыкальных инструментов- аудиозапись игры на гармошке и балалайке.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5470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948" y="143691"/>
            <a:ext cx="10515600" cy="1325563"/>
          </a:xfrm>
        </p:spPr>
        <p:txBody>
          <a:bodyPr>
            <a:normAutofit/>
          </a:bodyPr>
          <a:lstStyle/>
          <a:p>
            <a:r>
              <a:rPr lang="ru-RU" sz="4400" dirty="0" smtClean="0"/>
              <a:t>Ход игры: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685562"/>
            <a:ext cx="5449388" cy="4383043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 игре участвуют 6-8 человек, у каждого ребенка игровое поле и  картинки с символами России.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5772" y="1685562"/>
            <a:ext cx="6662057" cy="49965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251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5236029" cy="724037"/>
          </a:xfrm>
        </p:spPr>
        <p:txBody>
          <a:bodyPr/>
          <a:lstStyle/>
          <a:p>
            <a:r>
              <a:rPr lang="ru-RU" dirty="0" smtClean="0"/>
              <a:t>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571" y="362018"/>
            <a:ext cx="11652069" cy="59958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 Педагог: </a:t>
            </a:r>
          </a:p>
          <a:p>
            <a:pPr marL="0" indent="0">
              <a:buNone/>
            </a:pPr>
            <a:r>
              <a:rPr lang="ru-RU" sz="2800" dirty="0" smtClean="0"/>
              <a:t> Все мы живём в огромной прекрасной стране- России. Россия- самая большая страна на свете. Одним из главных символов России является Государственный гимн. Слова гимна отражают историю страны. Музыку сочинил композитор А. Александров, а слова написал С. Михалков.</a:t>
            </a:r>
          </a:p>
          <a:p>
            <a:endParaRPr lang="ru-RU" sz="2800" dirty="0" smtClean="0"/>
          </a:p>
          <a:p>
            <a:r>
              <a:rPr lang="ru-RU" sz="2800" dirty="0" smtClean="0"/>
              <a:t>1. </a:t>
            </a:r>
            <a:r>
              <a:rPr lang="ru-RU" sz="2800" b="1" i="1" dirty="0" smtClean="0"/>
              <a:t>Слушание «Гимн России»</a:t>
            </a:r>
          </a:p>
          <a:p>
            <a:pPr marL="0" indent="0">
              <a:buNone/>
            </a:pPr>
            <a:r>
              <a:rPr lang="ru-RU" sz="2800" dirty="0" smtClean="0"/>
              <a:t> Каждая страна имеет свою символику. Официальными символами нашей страны являются герб, гимн и флаг.</a:t>
            </a:r>
          </a:p>
          <a:p>
            <a:pPr marL="0" indent="0">
              <a:buNone/>
            </a:pPr>
            <a:r>
              <a:rPr lang="ru-RU" sz="2800" dirty="0" smtClean="0"/>
              <a:t> Педагог предлагает найти картинку с изображением герба и флага, а затем прикрепить её к игровому полю, совместив изображение с тенью предмета.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3965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0"/>
            <a:ext cx="838200" cy="54864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9101" y="391886"/>
            <a:ext cx="11800114" cy="61917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Педагог:</a:t>
            </a:r>
          </a:p>
          <a:p>
            <a:pPr marL="0" indent="0">
              <a:buNone/>
            </a:pPr>
            <a:r>
              <a:rPr lang="ru-RU" sz="2800" dirty="0"/>
              <a:t> </a:t>
            </a:r>
            <a:r>
              <a:rPr lang="ru-RU" sz="2800" dirty="0" smtClean="0"/>
              <a:t>В каждой стране есть свой самобытный музыкальный инструмент. Познакомимся с некоторыми из них.</a:t>
            </a:r>
          </a:p>
          <a:p>
            <a:endParaRPr lang="ru-RU" sz="2800" dirty="0" smtClean="0"/>
          </a:p>
          <a:p>
            <a:r>
              <a:rPr lang="ru-RU" sz="2800" dirty="0" smtClean="0"/>
              <a:t>2. </a:t>
            </a:r>
            <a:r>
              <a:rPr lang="ru-RU" sz="2800" b="1" i="1" dirty="0" smtClean="0"/>
              <a:t>Звучит аудиозапись игры на балалайке, русская народная песня  «Светит месяц».</a:t>
            </a:r>
          </a:p>
          <a:p>
            <a:pPr marL="0" indent="0">
              <a:buNone/>
            </a:pPr>
            <a:r>
              <a:rPr lang="ru-RU" sz="2800" dirty="0" smtClean="0"/>
              <a:t>  Находим картинку с изображением балалайки и прикрепляем её к игровому полю, совместив </a:t>
            </a:r>
            <a:r>
              <a:rPr lang="ru-RU" sz="2800" dirty="0"/>
              <a:t>и</a:t>
            </a:r>
            <a:r>
              <a:rPr lang="ru-RU" sz="2800" dirty="0" smtClean="0"/>
              <a:t>зображение с тенью предмета.</a:t>
            </a:r>
          </a:p>
        </p:txBody>
      </p:sp>
    </p:spTree>
    <p:extLst>
      <p:ext uri="{BB962C8B-B14F-4D97-AF65-F5344CB8AC3E}">
        <p14:creationId xmlns:p14="http://schemas.microsoft.com/office/powerpoint/2010/main" val="427749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0"/>
            <a:ext cx="1123406" cy="53557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8010" y="391886"/>
            <a:ext cx="11665131" cy="56413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Педагог:</a:t>
            </a:r>
          </a:p>
          <a:p>
            <a:pPr marL="0" indent="0">
              <a:buNone/>
            </a:pPr>
            <a:r>
              <a:rPr lang="ru-RU" sz="2800" dirty="0"/>
              <a:t> </a:t>
            </a:r>
            <a:r>
              <a:rPr lang="ru-RU" sz="2800" dirty="0" smtClean="0"/>
              <a:t>Ни  одно гуляние, ни один праздник на Руси не обходился без гармошки. А как зовется человек, который играет на гармони?</a:t>
            </a:r>
          </a:p>
          <a:p>
            <a:pPr marL="0" indent="0">
              <a:buNone/>
            </a:pPr>
            <a:r>
              <a:rPr lang="ru-RU" sz="2800" dirty="0" smtClean="0"/>
              <a:t> ( Гармонист)</a:t>
            </a:r>
          </a:p>
          <a:p>
            <a:endParaRPr lang="ru-RU" sz="2800" dirty="0" smtClean="0"/>
          </a:p>
          <a:p>
            <a:r>
              <a:rPr lang="ru-RU" sz="2800" b="1" i="1" dirty="0" smtClean="0"/>
              <a:t>3. Звучит аудиозапись игры на гармошке.</a:t>
            </a:r>
          </a:p>
          <a:p>
            <a:pPr marL="0" indent="0">
              <a:buNone/>
            </a:pPr>
            <a:r>
              <a:rPr lang="ru-RU" sz="2800" dirty="0" smtClean="0"/>
              <a:t> Находим картинку с изображением гармошки  и прикрепляем её к игровому полю, совместив </a:t>
            </a:r>
            <a:r>
              <a:rPr lang="ru-RU" sz="2800" dirty="0"/>
              <a:t>и</a:t>
            </a:r>
            <a:r>
              <a:rPr lang="ru-RU" sz="2800" dirty="0" smtClean="0"/>
              <a:t>зображение с тенью предмета.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5098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005840" cy="60089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1480" y="391885"/>
            <a:ext cx="11131731" cy="57981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Педагог:</a:t>
            </a:r>
          </a:p>
          <a:p>
            <a:pPr marL="0" indent="0">
              <a:buNone/>
            </a:pPr>
            <a:r>
              <a:rPr lang="ru-RU" sz="2800" dirty="0"/>
              <a:t> </a:t>
            </a:r>
            <a:r>
              <a:rPr lang="ru-RU" sz="2800" dirty="0" smtClean="0"/>
              <a:t>У каждой страны есть свой символ среди деревьев. Сегодня мы с вами поговорим о русской березке. Береза-это олицетворение красоты русской природы, могущества, мудрости и плодородия.</a:t>
            </a:r>
          </a:p>
          <a:p>
            <a:endParaRPr lang="ru-RU" sz="2800" dirty="0" smtClean="0"/>
          </a:p>
          <a:p>
            <a:r>
              <a:rPr lang="ru-RU" sz="2800" b="1" i="1" dirty="0" smtClean="0"/>
              <a:t>4. Исполняется песня « Во поле береза стояла».</a:t>
            </a:r>
          </a:p>
          <a:p>
            <a:pPr marL="0" indent="0">
              <a:buNone/>
            </a:pPr>
            <a:r>
              <a:rPr lang="ru-RU" sz="2800" dirty="0" smtClean="0"/>
              <a:t> Находим картинку с изображением березы  и прикрепляем её к игровому полю, совместив </a:t>
            </a:r>
            <a:r>
              <a:rPr lang="ru-RU" sz="2800" dirty="0"/>
              <a:t>и</a:t>
            </a:r>
            <a:r>
              <a:rPr lang="ru-RU" sz="2800" dirty="0" smtClean="0"/>
              <a:t>зображение с тенью предмета.</a:t>
            </a:r>
          </a:p>
        </p:txBody>
      </p:sp>
    </p:spTree>
    <p:extLst>
      <p:ext uri="{BB962C8B-B14F-4D97-AF65-F5344CB8AC3E}">
        <p14:creationId xmlns:p14="http://schemas.microsoft.com/office/powerpoint/2010/main" val="414412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005840" cy="41801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8418" y="418011"/>
            <a:ext cx="10870475" cy="5497694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 smtClean="0"/>
              <a:t>Педагог:</a:t>
            </a:r>
          </a:p>
          <a:p>
            <a:pPr marL="0" indent="0">
              <a:buNone/>
            </a:pPr>
            <a:r>
              <a:rPr lang="ru-RU" sz="2800" dirty="0"/>
              <a:t> </a:t>
            </a:r>
            <a:r>
              <a:rPr lang="ru-RU" sz="2800" dirty="0" smtClean="0"/>
              <a:t>Бурый медведь- крупный лесной хищник, издревле  являлся объектом поклонения многих народов, в том числе и русского народа. Его уважали за огромную силу. Про этого зверя слажено множество сказок и легенд. А сегодня мы с вами поиграем в одну интересную игру, которая называется « У медведя во бору».</a:t>
            </a:r>
          </a:p>
          <a:p>
            <a:endParaRPr lang="ru-RU" sz="2800" dirty="0" smtClean="0"/>
          </a:p>
          <a:p>
            <a:r>
              <a:rPr lang="ru-RU" sz="2800" b="1" i="1" dirty="0" smtClean="0"/>
              <a:t>5. Проводится игра « У медведя во бору».</a:t>
            </a:r>
          </a:p>
          <a:p>
            <a:pPr marL="0" indent="0">
              <a:buNone/>
            </a:pPr>
            <a:r>
              <a:rPr lang="ru-RU" sz="2800" dirty="0" smtClean="0"/>
              <a:t> Находим картинку с изображением медведя  и прикрепляем её к игровому полю, совместив </a:t>
            </a:r>
            <a:r>
              <a:rPr lang="ru-RU" sz="2800" dirty="0"/>
              <a:t>и</a:t>
            </a:r>
            <a:r>
              <a:rPr lang="ru-RU" sz="2800" dirty="0" smtClean="0"/>
              <a:t>зображение с тенью предмета.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671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199606" cy="784406"/>
          </a:xfrm>
        </p:spPr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4947" y="392203"/>
            <a:ext cx="11210109" cy="58373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Педагог:</a:t>
            </a:r>
          </a:p>
          <a:p>
            <a:pPr marL="0" indent="0">
              <a:buNone/>
            </a:pPr>
            <a:r>
              <a:rPr lang="ru-RU" sz="2800" dirty="0" smtClean="0"/>
              <a:t> А вы знали, что цветок ромашка тоже является символом России, русской природы? По народному преданию, ромашка вырастает там, где упадет с неба звезда. Не случайно жёлто-белые соцветия рисуют мастера на глиняных горшках и матрешках.</a:t>
            </a:r>
          </a:p>
          <a:p>
            <a:endParaRPr lang="ru-RU" sz="2800" dirty="0" smtClean="0"/>
          </a:p>
          <a:p>
            <a:r>
              <a:rPr lang="ru-RU" sz="2800" b="1" i="1" dirty="0" smtClean="0"/>
              <a:t>6. Просмотр видеоклипа детской песни про ромашку.</a:t>
            </a:r>
          </a:p>
          <a:p>
            <a:pPr marL="0" indent="0">
              <a:buNone/>
            </a:pPr>
            <a:r>
              <a:rPr lang="ru-RU" sz="2800" dirty="0" smtClean="0"/>
              <a:t> Находим картинку с изображением ромашки   и прикрепляем её к игровому полю, совместив </a:t>
            </a:r>
            <a:r>
              <a:rPr lang="ru-RU" sz="2800" dirty="0"/>
              <a:t>и</a:t>
            </a:r>
            <a:r>
              <a:rPr lang="ru-RU" sz="2800" dirty="0" smtClean="0"/>
              <a:t>зображение с тенью предмета.</a:t>
            </a:r>
          </a:p>
        </p:txBody>
      </p:sp>
    </p:spTree>
    <p:extLst>
      <p:ext uri="{BB962C8B-B14F-4D97-AF65-F5344CB8AC3E}">
        <p14:creationId xmlns:p14="http://schemas.microsoft.com/office/powerpoint/2010/main" val="2512602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149531" cy="653143"/>
          </a:xfrm>
        </p:spPr>
        <p:txBody>
          <a:bodyPr>
            <a:normAutofit/>
          </a:bodyPr>
          <a:lstStyle/>
          <a:p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8012" y="418011"/>
            <a:ext cx="11066418" cy="60332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/>
              <a:t>Педагог:</a:t>
            </a:r>
          </a:p>
          <a:p>
            <a:pPr marL="0" indent="0">
              <a:buNone/>
            </a:pPr>
            <a:r>
              <a:rPr lang="ru-RU" sz="2800" dirty="0"/>
              <a:t> </a:t>
            </a:r>
            <a:r>
              <a:rPr lang="ru-RU" sz="2800" dirty="0" smtClean="0"/>
              <a:t>Самовар- это чудо, символ России. Он стал главным предметом чаепития у русского народа, считается символом гостеприимства и уюта в доме.</a:t>
            </a:r>
          </a:p>
          <a:p>
            <a:endParaRPr lang="ru-RU" sz="2800" dirty="0" smtClean="0"/>
          </a:p>
          <a:p>
            <a:r>
              <a:rPr lang="ru-RU" sz="2800" b="1" i="1" dirty="0" smtClean="0"/>
              <a:t>7.Музыкально-ритмическая игра « Самовар».</a:t>
            </a:r>
            <a:endParaRPr lang="ru-RU" sz="2800" dirty="0" smtClean="0"/>
          </a:p>
          <a:p>
            <a:r>
              <a:rPr lang="ru-RU" sz="2800" i="1" dirty="0" smtClean="0"/>
              <a:t>Проводится под фонограмму песни « Пых, пых, самовар», сидя на стульчиках. В процессе слушания песни, каждый раз там, где звучит слово «САМОВАР», дети 3 раза хлопают в ладоши, а в припеве, на слова « ПЫХ-ПЫХ»- раздувают щёки.</a:t>
            </a:r>
            <a:endParaRPr lang="ru-RU" sz="2800" dirty="0" smtClean="0"/>
          </a:p>
          <a:p>
            <a:pPr marL="0" indent="0">
              <a:buNone/>
            </a:pPr>
            <a:r>
              <a:rPr lang="ru-RU" sz="2800" dirty="0" smtClean="0"/>
              <a:t> Находим картинку с изображением самовара   и прикрепляем её к игровому полю, совместив </a:t>
            </a:r>
            <a:r>
              <a:rPr lang="ru-RU" sz="2800" dirty="0"/>
              <a:t>и</a:t>
            </a:r>
            <a:r>
              <a:rPr lang="ru-RU" sz="2800" dirty="0" smtClean="0"/>
              <a:t>зображение с тенью предмета.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54641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045029" cy="52251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2698" y="522515"/>
            <a:ext cx="11839302" cy="54472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3000" dirty="0" smtClean="0"/>
              <a:t>Педагог:</a:t>
            </a:r>
          </a:p>
          <a:p>
            <a:pPr marL="0" indent="0">
              <a:buNone/>
            </a:pPr>
            <a:r>
              <a:rPr lang="ru-RU" sz="3000" dirty="0"/>
              <a:t> </a:t>
            </a:r>
            <a:r>
              <a:rPr lang="ru-RU" sz="3000" dirty="0" smtClean="0"/>
              <a:t>Наравне с русской березкой и русским самоваром, русская Матрешка стала еще одним неофициальным символом России. Это русская деревянная игрушка в виде расписной куклы, внутри которой находятся подобные ей куклы меньшего размера. Она является символом материнства, ласки, нежности и заботы.</a:t>
            </a:r>
          </a:p>
          <a:p>
            <a:r>
              <a:rPr lang="ru-RU" sz="3000" dirty="0" smtClean="0"/>
              <a:t> « Знакомьтесь, это русская Матрешка! Наша Матрешка очень любит танцевать, она принесла с собой платочки для танца».</a:t>
            </a:r>
          </a:p>
          <a:p>
            <a:endParaRPr lang="ru-RU" sz="3000" dirty="0" smtClean="0"/>
          </a:p>
          <a:p>
            <a:r>
              <a:rPr lang="ru-RU" sz="3000" b="1" i="1" dirty="0"/>
              <a:t>8</a:t>
            </a:r>
            <a:r>
              <a:rPr lang="ru-RU" sz="3000" b="1" i="1" dirty="0" smtClean="0"/>
              <a:t>. </a:t>
            </a:r>
            <a:r>
              <a:rPr lang="ru-RU" sz="3000" b="1" i="1" dirty="0" smtClean="0"/>
              <a:t>« Танец с платочками»</a:t>
            </a:r>
          </a:p>
          <a:p>
            <a:pPr marL="0" indent="0">
              <a:buNone/>
            </a:pPr>
            <a:r>
              <a:rPr lang="ru-RU" sz="3000" dirty="0" smtClean="0"/>
              <a:t> Находим картинку с изображением матрешки   и прикрепляем её к игровому полю, совместив </a:t>
            </a:r>
            <a:r>
              <a:rPr lang="ru-RU" sz="3000" dirty="0"/>
              <a:t>и</a:t>
            </a:r>
            <a:r>
              <a:rPr lang="ru-RU" sz="3000" dirty="0" smtClean="0"/>
              <a:t>зображение с тенью предмета.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831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548640" cy="54864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1886" y="443156"/>
            <a:ext cx="4681131" cy="62415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0006" y="425913"/>
            <a:ext cx="5572507" cy="62587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9163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444137" cy="62701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49977" y="-24292"/>
            <a:ext cx="9176388" cy="68822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4156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104</TotalTime>
  <Words>768</Words>
  <Application>Microsoft Office PowerPoint</Application>
  <PresentationFormat>Широкоэкранный</PresentationFormat>
  <Paragraphs>65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Century Gothic</vt:lpstr>
      <vt:lpstr>След самолета</vt:lpstr>
      <vt:lpstr> Музыкально-дидактическая игра «Моя Россия» для детей 5-7 лет</vt:lpstr>
      <vt:lpstr>Оборудование:</vt:lpstr>
      <vt:lpstr>Ход игры:</vt:lpstr>
      <vt:lpstr>    </vt:lpstr>
      <vt:lpstr>    </vt:lpstr>
      <vt:lpstr>   </vt:lpstr>
      <vt:lpstr>   </vt:lpstr>
      <vt:lpstr>   </vt:lpstr>
      <vt:lpstr>  </vt:lpstr>
      <vt:lpstr>   </vt:lpstr>
      <vt:lpstr>   </vt:lpstr>
      <vt:lpstr>    </vt:lpstr>
      <vt:lpstr>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Музыкально-дидактическая игра « Моя Россия» для детей 5-7 лет.</dc:title>
  <dc:creator>123-1998k@mail.ru</dc:creator>
  <cp:lastModifiedBy>123-1998k@mail.ru</cp:lastModifiedBy>
  <cp:revision>13</cp:revision>
  <dcterms:created xsi:type="dcterms:W3CDTF">2024-02-02T05:31:53Z</dcterms:created>
  <dcterms:modified xsi:type="dcterms:W3CDTF">2024-02-02T07:41:12Z</dcterms:modified>
</cp:coreProperties>
</file>