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5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90176-21DF-4CEE-B8C5-671459D3F46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E1935-D7F1-4F39-A626-2004B4E66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29190" y="4500570"/>
            <a:ext cx="3929090" cy="1857388"/>
          </a:xfrm>
        </p:spPr>
        <p:txBody>
          <a:bodyPr>
            <a:noAutofit/>
          </a:bodyPr>
          <a:lstStyle/>
          <a:p>
            <a:pPr algn="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Выполнила: Карасева Светлана Викторовна,</a:t>
            </a:r>
          </a:p>
          <a:p>
            <a:pPr algn="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п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едагог дополнительного образования</a:t>
            </a:r>
          </a:p>
          <a:p>
            <a:pPr algn="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2022г.</a:t>
            </a:r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6562" t="38889" r="21875" b="44444"/>
          <a:stretch>
            <a:fillRect/>
          </a:stretch>
        </p:blipFill>
        <p:spPr bwMode="auto">
          <a:xfrm>
            <a:off x="2428860" y="2428868"/>
            <a:ext cx="471490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b="58333"/>
          <a:stretch>
            <a:fillRect/>
          </a:stretch>
        </p:blipFill>
        <p:spPr bwMode="auto">
          <a:xfrm>
            <a:off x="0" y="0"/>
            <a:ext cx="914406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t="38889" r="71875"/>
          <a:stretch>
            <a:fillRect/>
          </a:stretch>
        </p:blipFill>
        <p:spPr bwMode="auto">
          <a:xfrm>
            <a:off x="285720" y="3357562"/>
            <a:ext cx="2571736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63" y="785794"/>
            <a:ext cx="9144063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9144021" cy="51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63" y="785794"/>
            <a:ext cx="9144063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63" y="714356"/>
            <a:ext cx="9144063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642918"/>
            <a:ext cx="9144063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714356"/>
            <a:ext cx="9144063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785794"/>
            <a:ext cx="9144063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714356"/>
            <a:ext cx="9144063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11</Words>
  <Application>Microsoft Office PowerPoint</Application>
  <PresentationFormat>Экран (4:3)</PresentationFormat>
  <Paragraphs>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add</dc:creator>
  <cp:lastModifiedBy>add</cp:lastModifiedBy>
  <cp:revision>2</cp:revision>
  <dcterms:created xsi:type="dcterms:W3CDTF">2022-04-08T18:54:19Z</dcterms:created>
  <dcterms:modified xsi:type="dcterms:W3CDTF">2022-04-11T14:10:47Z</dcterms:modified>
</cp:coreProperties>
</file>