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78" r:id="rId3"/>
    <p:sldId id="292" r:id="rId4"/>
    <p:sldId id="293" r:id="rId5"/>
    <p:sldId id="294" r:id="rId6"/>
    <p:sldId id="295" r:id="rId7"/>
    <p:sldId id="302" r:id="rId8"/>
    <p:sldId id="296" r:id="rId9"/>
    <p:sldId id="301" r:id="rId10"/>
    <p:sldId id="297" r:id="rId11"/>
    <p:sldId id="300" r:id="rId12"/>
    <p:sldId id="303" r:id="rId13"/>
    <p:sldId id="308" r:id="rId14"/>
    <p:sldId id="306" r:id="rId15"/>
    <p:sldId id="304" r:id="rId16"/>
    <p:sldId id="298" r:id="rId17"/>
    <p:sldId id="30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8" autoAdjust="0"/>
    <p:restoredTop sz="94675" autoAdjust="0"/>
  </p:normalViewPr>
  <p:slideViewPr>
    <p:cSldViewPr>
      <p:cViewPr>
        <p:scale>
          <a:sx n="94" d="100"/>
          <a:sy n="94" d="100"/>
        </p:scale>
        <p:origin x="-762" y="-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FD540-EEBA-4AA0-885D-B1EC44F49E85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A459E-892A-4DCF-BF1A-10F8DB6AC2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959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FD540-EEBA-4AA0-885D-B1EC44F49E85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A459E-892A-4DCF-BF1A-10F8DB6AC2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3670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FD540-EEBA-4AA0-885D-B1EC44F49E85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A459E-892A-4DCF-BF1A-10F8DB6AC2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7152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FD540-EEBA-4AA0-885D-B1EC44F49E85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A459E-892A-4DCF-BF1A-10F8DB6AC2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994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FD540-EEBA-4AA0-885D-B1EC44F49E85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A459E-892A-4DCF-BF1A-10F8DB6AC2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9329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FD540-EEBA-4AA0-885D-B1EC44F49E85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A459E-892A-4DCF-BF1A-10F8DB6AC2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0729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FD540-EEBA-4AA0-885D-B1EC44F49E85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A459E-892A-4DCF-BF1A-10F8DB6AC2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3663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FD540-EEBA-4AA0-885D-B1EC44F49E85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A459E-892A-4DCF-BF1A-10F8DB6AC2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78264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FD540-EEBA-4AA0-885D-B1EC44F49E85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A459E-892A-4DCF-BF1A-10F8DB6AC2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4046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FD540-EEBA-4AA0-885D-B1EC44F49E85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A459E-892A-4DCF-BF1A-10F8DB6AC2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4184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FD540-EEBA-4AA0-885D-B1EC44F49E85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A459E-892A-4DCF-BF1A-10F8DB6AC2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0315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7FD540-EEBA-4AA0-885D-B1EC44F49E85}" type="datetimeFigureOut">
              <a:rPr lang="ru-RU" smtClean="0"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9A459E-892A-4DCF-BF1A-10F8DB6AC2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9901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7892" cy="6957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31640" y="1844824"/>
            <a:ext cx="6336704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 smtClean="0">
                <a:solidFill>
                  <a:srgbClr val="FFFF00"/>
                </a:solidFill>
              </a:rPr>
              <a:t>Дидактическая игра «Что лишнее?»</a:t>
            </a:r>
            <a:endParaRPr lang="ru-RU" sz="4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030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38485"/>
            <a:ext cx="7772400" cy="1002283"/>
          </a:xfrm>
        </p:spPr>
        <p:txBody>
          <a:bodyPr>
            <a:noAutofit/>
          </a:bodyPr>
          <a:lstStyle/>
          <a:p>
            <a:endParaRPr lang="ru-RU" sz="2400" b="1" dirty="0"/>
          </a:p>
        </p:txBody>
      </p:sp>
      <p:pic>
        <p:nvPicPr>
          <p:cNvPr id="1026" name="Picture 2" descr="D:\Users\Анна\Desktop\170975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65"/>
          <a:stretch/>
        </p:blipFill>
        <p:spPr bwMode="auto">
          <a:xfrm>
            <a:off x="827584" y="3517524"/>
            <a:ext cx="5032338" cy="329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32" y="-3904"/>
            <a:ext cx="9173437" cy="6961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07904" y="476672"/>
            <a:ext cx="4968552" cy="59766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Дидактическая игра « Что лишнее?»</a:t>
            </a:r>
          </a:p>
          <a:p>
            <a:pPr algn="ctr"/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Цель: Закрепить знание детей по теме «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Профессии». 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ru-RU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ru-RU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ru-RU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20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j0214098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7079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0680" y="2862409"/>
            <a:ext cx="2468563" cy="1377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7336" y="764704"/>
            <a:ext cx="2468563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824" y="4941168"/>
            <a:ext cx="2505075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418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969 -0.0213 L -0.6625 0.5773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149" y="29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028 0.02408 L -0.33177 0.2865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83" y="1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47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j0214098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162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0593" y="4869160"/>
            <a:ext cx="2457450" cy="132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620688"/>
            <a:ext cx="2457450" cy="132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636912"/>
            <a:ext cx="2505075" cy="132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3366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-0.67778 0.575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889" y="2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715 0.57523 L -0.33125 0.68032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05" y="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47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232472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C:\Users\ноут\Desktop\hello_html_m333d28c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94" t="1702" r="46574" b="68521"/>
          <a:stretch/>
        </p:blipFill>
        <p:spPr bwMode="auto">
          <a:xfrm>
            <a:off x="5683047" y="620688"/>
            <a:ext cx="2550160" cy="131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047" y="5085184"/>
            <a:ext cx="2547937" cy="1335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063" y="2924944"/>
            <a:ext cx="2524125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0422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-0.70191 0.670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104" y="3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95 -0.08658 L -0.26857 0.0393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85" y="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745" y="0"/>
            <a:ext cx="9231937" cy="685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177" y="548680"/>
            <a:ext cx="2560637" cy="1341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941168"/>
            <a:ext cx="2530475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5215" y="2772437"/>
            <a:ext cx="246856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7055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611 -0.00324 L -0.66198 0.605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413" y="30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-0.33924 0.3363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62" y="16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53" y="7744"/>
            <a:ext cx="9220469" cy="6850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558" y="5085184"/>
            <a:ext cx="25050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188" y="2777234"/>
            <a:ext cx="251142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6"/>
          <a:stretch/>
        </p:blipFill>
        <p:spPr bwMode="auto">
          <a:xfrm>
            <a:off x="5923280" y="620688"/>
            <a:ext cx="2454464" cy="135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0525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96296E-6 L -0.63594 0.2409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806" y="1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313 -0.07454 L -0.30902 0.0305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08" y="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71866" cy="6669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836712"/>
            <a:ext cx="2524125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096" y="2855776"/>
            <a:ext cx="2493963" cy="1335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941168"/>
            <a:ext cx="2493963" cy="1335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3335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59259E-6 L -0.65069 0.269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535" y="1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059 -0.0868 L -0.32535 0.0497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06" y="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2" y="144"/>
            <a:ext cx="9130386" cy="6857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9107" y="2749622"/>
            <a:ext cx="2578100" cy="135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6094" y="548680"/>
            <a:ext cx="2524125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6095" y="4869160"/>
            <a:ext cx="2524125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9338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48148E-6 L -0.64792 0.5666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396" y="2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875 -0.05463 L -0.25417 0.041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46" y="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933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 descr="C:\Users\ноут\Desktop\hello_html_m7c21698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21" t="1057" r="5466" b="68590"/>
          <a:stretch/>
        </p:blipFill>
        <p:spPr bwMode="auto">
          <a:xfrm>
            <a:off x="5816243" y="780728"/>
            <a:ext cx="2489201" cy="1330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437" y="4960064"/>
            <a:ext cx="2493963" cy="1335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8467" y="2852601"/>
            <a:ext cx="2500313" cy="1341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6826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7037E-7 L -0.721 0.6145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59" y="3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524 -0.09977 L -0.29271 0.0261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06" y="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" y="0"/>
            <a:ext cx="916829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692696"/>
            <a:ext cx="2524125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063" y="2852936"/>
            <a:ext cx="2524125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3996" y="5013176"/>
            <a:ext cx="2493963" cy="1335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7086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-0.65764 0.5458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82" y="27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L -0.33125 0.2203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63" y="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7226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471" y="620688"/>
            <a:ext cx="2487613" cy="1354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67" y="2751931"/>
            <a:ext cx="2487613" cy="1354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65"/>
          <a:stretch/>
        </p:blipFill>
        <p:spPr bwMode="auto">
          <a:xfrm>
            <a:off x="5940152" y="4725144"/>
            <a:ext cx="2487613" cy="1266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1331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7 L -0.65833 0.4997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917" y="2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 L -0.33003 0.1888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10" y="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60648"/>
            <a:ext cx="9168295" cy="6597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35"/>
          <a:stretch/>
        </p:blipFill>
        <p:spPr bwMode="auto">
          <a:xfrm>
            <a:off x="5652120" y="5100320"/>
            <a:ext cx="2487613" cy="1266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664" y="792664"/>
            <a:ext cx="2487613" cy="1354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68"/>
          <a:stretch/>
        </p:blipFill>
        <p:spPr bwMode="auto">
          <a:xfrm>
            <a:off x="5795581" y="2875280"/>
            <a:ext cx="2487613" cy="1259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323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7037E-7 L -0.65607 0.558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13" y="2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-0.31701 0.2724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51" y="1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200"/>
            <a:ext cx="9220779" cy="685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8640" y="2725936"/>
            <a:ext cx="2493963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620688"/>
            <a:ext cx="2493963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320" y="5013176"/>
            <a:ext cx="2493963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7144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6 L -0.67725 0.577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872" y="2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049 -0.07523 L -0.29965 0.0317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07" y="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2" y="-12576"/>
            <a:ext cx="9145089" cy="6870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4700" y="2716664"/>
            <a:ext cx="2493963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085184"/>
            <a:ext cx="2493963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187" y="692696"/>
            <a:ext cx="2493963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0931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22222E-6 L -0.68611 0.2826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306" y="1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059 -0.11505 L -0.31754 0.0319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06" y="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267878" cy="7056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1053" y="692696"/>
            <a:ext cx="2505075" cy="133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197" y="5013176"/>
            <a:ext cx="2505075" cy="133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0258" y="2905472"/>
            <a:ext cx="2505075" cy="133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7387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5185E-6 L -0.68177 0.5013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97" y="2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483 -0.07824 L -0.32951 -0.0131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26" y="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7140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620688"/>
            <a:ext cx="2547937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519" y="2743200"/>
            <a:ext cx="2547937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7381" y="5013176"/>
            <a:ext cx="2505075" cy="133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2120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85185E-6 L -0.63785 0.5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892" y="2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 L -0.39532 0.304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74" y="1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987</TotalTime>
  <Words>22</Words>
  <Application>Microsoft Office PowerPoint</Application>
  <PresentationFormat>Экран (4:3)</PresentationFormat>
  <Paragraphs>7</Paragraphs>
  <Slides>17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</dc:creator>
  <cp:lastModifiedBy>ноут</cp:lastModifiedBy>
  <cp:revision>59</cp:revision>
  <dcterms:created xsi:type="dcterms:W3CDTF">2016-02-07T11:25:40Z</dcterms:created>
  <dcterms:modified xsi:type="dcterms:W3CDTF">2021-01-24T08:32:19Z</dcterms:modified>
</cp:coreProperties>
</file>