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350" r:id="rId2"/>
    <p:sldId id="348" r:id="rId3"/>
    <p:sldId id="366" r:id="rId4"/>
    <p:sldId id="347" r:id="rId5"/>
    <p:sldId id="351" r:id="rId6"/>
    <p:sldId id="356" r:id="rId7"/>
    <p:sldId id="353" r:id="rId8"/>
    <p:sldId id="365" r:id="rId9"/>
    <p:sldId id="363" r:id="rId10"/>
    <p:sldId id="364" r:id="rId11"/>
    <p:sldId id="349" r:id="rId12"/>
    <p:sldId id="358" r:id="rId13"/>
    <p:sldId id="359" r:id="rId14"/>
    <p:sldId id="354" r:id="rId15"/>
    <p:sldId id="360" r:id="rId16"/>
    <p:sldId id="362" r:id="rId17"/>
    <p:sldId id="367" r:id="rId18"/>
    <p:sldId id="368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5D4BD6B-2C0E-4A60-87AC-B3BAE8CF4AA0}">
          <p14:sldIdLst>
            <p14:sldId id="350"/>
            <p14:sldId id="348"/>
            <p14:sldId id="366"/>
            <p14:sldId id="347"/>
            <p14:sldId id="351"/>
            <p14:sldId id="356"/>
            <p14:sldId id="353"/>
            <p14:sldId id="365"/>
            <p14:sldId id="363"/>
            <p14:sldId id="364"/>
            <p14:sldId id="349"/>
            <p14:sldId id="358"/>
            <p14:sldId id="359"/>
            <p14:sldId id="354"/>
            <p14:sldId id="360"/>
            <p14:sldId id="362"/>
            <p14:sldId id="367"/>
            <p14:sldId id="36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8000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F2A793-2749-4D51-9571-1A3978638906}" v="250" dt="2023-12-13T16:16:44.0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2" autoAdjust="0"/>
    <p:restoredTop sz="83416" autoAdjust="0"/>
  </p:normalViewPr>
  <p:slideViewPr>
    <p:cSldViewPr snapToGrid="0">
      <p:cViewPr varScale="1">
        <p:scale>
          <a:sx n="69" d="100"/>
          <a:sy n="69" d="100"/>
        </p:scale>
        <p:origin x="106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26F214-9187-455F-B22B-54C8AC25178B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72C49D-9138-47CE-A5F1-61121F181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7451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72C49D-9138-47CE-A5F1-61121F181506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762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72C49D-9138-47CE-A5F1-61121F181506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8106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72C49D-9138-47CE-A5F1-61121F181506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83553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79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3711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6369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762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02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5335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8754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695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169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727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261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FB779-270B-4192-84BA-A697F48306DC}" type="datetimeFigureOut">
              <a:rPr lang="ru-RU" smtClean="0"/>
              <a:t>10.04.2026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97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ABEAECAE-5C55-44AC-9CEB-0599435A9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30D381D-D0AB-4414-B6DB-EAF7945E856A}"/>
              </a:ext>
            </a:extLst>
          </p:cNvPr>
          <p:cNvSpPr/>
          <p:nvPr/>
        </p:nvSpPr>
        <p:spPr>
          <a:xfrm>
            <a:off x="3048000" y="2740350"/>
            <a:ext cx="6096000" cy="99976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sz="1100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76DC97B-B17B-4EC4-8358-9E81D77A943C}"/>
              </a:ext>
            </a:extLst>
          </p:cNvPr>
          <p:cNvSpPr/>
          <p:nvPr/>
        </p:nvSpPr>
        <p:spPr>
          <a:xfrm>
            <a:off x="568712" y="0"/>
            <a:ext cx="10470994" cy="66859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lvl="0" indent="-85725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ru-RU" sz="6600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8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«Зову тебя </a:t>
            </a:r>
            <a:r>
              <a:rPr lang="ru-RU" sz="8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Россиею</a:t>
            </a:r>
            <a:r>
              <a:rPr lang="ru-RU" sz="8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...»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Отчётный концерт юных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гитаристов МАУ ДО «ЦВР»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sz="3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4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19.04.2026</a:t>
            </a:r>
          </a:p>
        </p:txBody>
      </p:sp>
    </p:spTree>
    <p:extLst>
      <p:ext uri="{BB962C8B-B14F-4D97-AF65-F5344CB8AC3E}">
        <p14:creationId xmlns:p14="http://schemas.microsoft.com/office/powerpoint/2010/main" val="2103739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ABEAECAE-5C55-44AC-9CEB-0599435A9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30D381D-D0AB-4414-B6DB-EAF7945E856A}"/>
              </a:ext>
            </a:extLst>
          </p:cNvPr>
          <p:cNvSpPr/>
          <p:nvPr/>
        </p:nvSpPr>
        <p:spPr>
          <a:xfrm>
            <a:off x="3048000" y="2740350"/>
            <a:ext cx="6096000" cy="99976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sz="1100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75D23E0-02A8-47A1-94DD-040CBB7836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855" y="1118787"/>
            <a:ext cx="9902281" cy="557003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C735544-A321-4C0C-9DEC-2525D7509BE8}"/>
              </a:ext>
            </a:extLst>
          </p:cNvPr>
          <p:cNvSpPr/>
          <p:nvPr/>
        </p:nvSpPr>
        <p:spPr>
          <a:xfrm>
            <a:off x="1416205" y="-81542"/>
            <a:ext cx="874255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«С днем рождения!»</a:t>
            </a:r>
          </a:p>
        </p:txBody>
      </p:sp>
    </p:spTree>
    <p:extLst>
      <p:ext uri="{BB962C8B-B14F-4D97-AF65-F5344CB8AC3E}">
        <p14:creationId xmlns:p14="http://schemas.microsoft.com/office/powerpoint/2010/main" val="1160496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icture background">
            <a:extLst>
              <a:ext uri="{FF2B5EF4-FFF2-40B4-BE49-F238E27FC236}">
                <a16:creationId xmlns:a16="http://schemas.microsoft.com/office/drawing/2014/main" id="{D29FC89B-DB70-40B3-A3BA-0D504AFCB9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1154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ABEAECAE-5C55-44AC-9CEB-0599435A9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" y="70253"/>
            <a:ext cx="12067106" cy="6787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30D381D-D0AB-4414-B6DB-EAF7945E856A}"/>
              </a:ext>
            </a:extLst>
          </p:cNvPr>
          <p:cNvSpPr/>
          <p:nvPr/>
        </p:nvSpPr>
        <p:spPr>
          <a:xfrm>
            <a:off x="3048000" y="2740350"/>
            <a:ext cx="6096000" cy="99976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sz="1100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755BF61-BBE1-425E-B8AA-57C939B7AA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98" y="699269"/>
            <a:ext cx="5398800" cy="545946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Picture 2" descr="Picture background">
            <a:extLst>
              <a:ext uri="{FF2B5EF4-FFF2-40B4-BE49-F238E27FC236}">
                <a16:creationId xmlns:a16="http://schemas.microsoft.com/office/drawing/2014/main" id="{C2A1B6ED-00C2-471C-BD3B-DC49DF8BE8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8598" y="901261"/>
            <a:ext cx="6237249" cy="4677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9531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ABEAECAE-5C55-44AC-9CEB-0599435A9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37" y="77595"/>
            <a:ext cx="11370526" cy="6395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30D381D-D0AB-4414-B6DB-EAF7945E856A}"/>
              </a:ext>
            </a:extLst>
          </p:cNvPr>
          <p:cNvSpPr/>
          <p:nvPr/>
        </p:nvSpPr>
        <p:spPr>
          <a:xfrm>
            <a:off x="3048000" y="2740350"/>
            <a:ext cx="6096000" cy="99976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sz="1100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B6D77110-69AC-4A48-ABE0-4FEB218726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62263" cy="6841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1080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ABEAECAE-5C55-44AC-9CEB-0599435A9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30D381D-D0AB-4414-B6DB-EAF7945E856A}"/>
              </a:ext>
            </a:extLst>
          </p:cNvPr>
          <p:cNvSpPr/>
          <p:nvPr/>
        </p:nvSpPr>
        <p:spPr>
          <a:xfrm>
            <a:off x="3048000" y="2740350"/>
            <a:ext cx="6096000" cy="99976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sz="1100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1CAE86A2-C4C2-425D-BA2A-AE3198ED66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50" y="305226"/>
            <a:ext cx="11542293" cy="6247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64043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ABEAECAE-5C55-44AC-9CEB-0599435A9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30D381D-D0AB-4414-B6DB-EAF7945E856A}"/>
              </a:ext>
            </a:extLst>
          </p:cNvPr>
          <p:cNvSpPr/>
          <p:nvPr/>
        </p:nvSpPr>
        <p:spPr>
          <a:xfrm>
            <a:off x="3048000" y="2740350"/>
            <a:ext cx="6096000" cy="99976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sz="1100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Picture background">
            <a:extLst>
              <a:ext uri="{FF2B5EF4-FFF2-40B4-BE49-F238E27FC236}">
                <a16:creationId xmlns:a16="http://schemas.microsoft.com/office/drawing/2014/main" id="{E97B60EE-1A1E-4D4F-AF6C-855F72BAD5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951" y="822969"/>
            <a:ext cx="10360721" cy="5827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004D2AA-BADE-4114-B6B8-948A6802C64A}"/>
              </a:ext>
            </a:extLst>
          </p:cNvPr>
          <p:cNvSpPr/>
          <p:nvPr/>
        </p:nvSpPr>
        <p:spPr>
          <a:xfrm>
            <a:off x="0" y="-100361"/>
            <a:ext cx="108501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«Париж»</a:t>
            </a:r>
          </a:p>
        </p:txBody>
      </p:sp>
    </p:spTree>
    <p:extLst>
      <p:ext uri="{BB962C8B-B14F-4D97-AF65-F5344CB8AC3E}">
        <p14:creationId xmlns:p14="http://schemas.microsoft.com/office/powerpoint/2010/main" val="33913301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ABEAECAE-5C55-44AC-9CEB-0599435A9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30D381D-D0AB-4414-B6DB-EAF7945E856A}"/>
              </a:ext>
            </a:extLst>
          </p:cNvPr>
          <p:cNvSpPr/>
          <p:nvPr/>
        </p:nvSpPr>
        <p:spPr>
          <a:xfrm>
            <a:off x="3048000" y="2740350"/>
            <a:ext cx="6096000" cy="99976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sz="1100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338" name="Picture 2" descr="Picture background">
            <a:extLst>
              <a:ext uri="{FF2B5EF4-FFF2-40B4-BE49-F238E27FC236}">
                <a16:creationId xmlns:a16="http://schemas.microsoft.com/office/drawing/2014/main" id="{7A83A4F5-13CC-4620-A3F1-69FED319D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65778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id="{DFBDAA1B-4E54-4847-91C3-D1148ABDD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86396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ABEAECAE-5C55-44AC-9CEB-0599435A9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68" y="-30357"/>
            <a:ext cx="12245968" cy="6888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30D381D-D0AB-4414-B6DB-EAF7945E856A}"/>
              </a:ext>
            </a:extLst>
          </p:cNvPr>
          <p:cNvSpPr/>
          <p:nvPr/>
        </p:nvSpPr>
        <p:spPr>
          <a:xfrm>
            <a:off x="3048000" y="2740350"/>
            <a:ext cx="6096000" cy="99976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sz="1100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Picture background">
            <a:extLst>
              <a:ext uri="{FF2B5EF4-FFF2-40B4-BE49-F238E27FC236}">
                <a16:creationId xmlns:a16="http://schemas.microsoft.com/office/drawing/2014/main" id="{A2397960-D530-4C42-8328-3A16C36145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93" y="256698"/>
            <a:ext cx="10633037" cy="5967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73097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ABEAECAE-5C55-44AC-9CEB-0599435A9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30D381D-D0AB-4414-B6DB-EAF7945E856A}"/>
              </a:ext>
            </a:extLst>
          </p:cNvPr>
          <p:cNvSpPr/>
          <p:nvPr/>
        </p:nvSpPr>
        <p:spPr>
          <a:xfrm>
            <a:off x="3048000" y="2740350"/>
            <a:ext cx="6096000" cy="99976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sz="1100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B6ECE4-1516-4CB8-BD47-96D3959D25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7" y="1429844"/>
            <a:ext cx="6907122" cy="5180342"/>
          </a:xfrm>
          <a:prstGeom prst="rect">
            <a:avLst/>
          </a:prstGeom>
        </p:spPr>
      </p:pic>
      <p:pic>
        <p:nvPicPr>
          <p:cNvPr id="5" name="Picture 4" descr="Picture background">
            <a:extLst>
              <a:ext uri="{FF2B5EF4-FFF2-40B4-BE49-F238E27FC236}">
                <a16:creationId xmlns:a16="http://schemas.microsoft.com/office/drawing/2014/main" id="{33D36F49-0F8A-48B9-A917-73D3F6E200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3059" y="334537"/>
            <a:ext cx="5248941" cy="4628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60529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ABEAECAE-5C55-44AC-9CEB-0599435A9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30D381D-D0AB-4414-B6DB-EAF7945E856A}"/>
              </a:ext>
            </a:extLst>
          </p:cNvPr>
          <p:cNvSpPr/>
          <p:nvPr/>
        </p:nvSpPr>
        <p:spPr>
          <a:xfrm>
            <a:off x="3048000" y="2740350"/>
            <a:ext cx="6096000" cy="99976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sz="1100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D04885B3-7280-4B8E-A174-44C9AA45C2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689" y="194451"/>
            <a:ext cx="11340790" cy="637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15545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ABEAECAE-5C55-44AC-9CEB-0599435A9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30D381D-D0AB-4414-B6DB-EAF7945E856A}"/>
              </a:ext>
            </a:extLst>
          </p:cNvPr>
          <p:cNvSpPr/>
          <p:nvPr/>
        </p:nvSpPr>
        <p:spPr>
          <a:xfrm>
            <a:off x="3048000" y="2740350"/>
            <a:ext cx="6096000" cy="99976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sz="1100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522351F7-BA10-4C7E-A00A-6DD5FAD7F8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66700"/>
            <a:ext cx="114300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1834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ABEAECAE-5C55-44AC-9CEB-0599435A9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30D381D-D0AB-4414-B6DB-EAF7945E856A}"/>
              </a:ext>
            </a:extLst>
          </p:cNvPr>
          <p:cNvSpPr/>
          <p:nvPr/>
        </p:nvSpPr>
        <p:spPr>
          <a:xfrm>
            <a:off x="3048000" y="2740350"/>
            <a:ext cx="6096000" cy="99976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sz="1100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Picture background">
            <a:extLst>
              <a:ext uri="{FF2B5EF4-FFF2-40B4-BE49-F238E27FC236}">
                <a16:creationId xmlns:a16="http://schemas.microsoft.com/office/drawing/2014/main" id="{FFF6178E-58E5-4D70-B49A-EF32BED11E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482" y="54362"/>
            <a:ext cx="8999035" cy="674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2531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ABEAECAE-5C55-44AC-9CEB-0599435A9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30D381D-D0AB-4414-B6DB-EAF7945E856A}"/>
              </a:ext>
            </a:extLst>
          </p:cNvPr>
          <p:cNvSpPr/>
          <p:nvPr/>
        </p:nvSpPr>
        <p:spPr>
          <a:xfrm>
            <a:off x="3048000" y="2740350"/>
            <a:ext cx="6096000" cy="99976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sz="1100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4" descr="Picture background">
            <a:extLst>
              <a:ext uri="{FF2B5EF4-FFF2-40B4-BE49-F238E27FC236}">
                <a16:creationId xmlns:a16="http://schemas.microsoft.com/office/drawing/2014/main" id="{402BDEA5-52EF-4F10-9B21-39E1FDA90F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14" y="271510"/>
            <a:ext cx="11196772" cy="6314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24300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ABEAECAE-5C55-44AC-9CEB-0599435A9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30D381D-D0AB-4414-B6DB-EAF7945E856A}"/>
              </a:ext>
            </a:extLst>
          </p:cNvPr>
          <p:cNvSpPr/>
          <p:nvPr/>
        </p:nvSpPr>
        <p:spPr>
          <a:xfrm>
            <a:off x="3048000" y="2740350"/>
            <a:ext cx="6096000" cy="99976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sz="1100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Picture background">
            <a:extLst>
              <a:ext uri="{FF2B5EF4-FFF2-40B4-BE49-F238E27FC236}">
                <a16:creationId xmlns:a16="http://schemas.microsoft.com/office/drawing/2014/main" id="{1184A1F5-DE15-485D-BB7E-15B5031838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57" y="241562"/>
            <a:ext cx="4888880" cy="637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Picture background">
            <a:extLst>
              <a:ext uri="{FF2B5EF4-FFF2-40B4-BE49-F238E27FC236}">
                <a16:creationId xmlns:a16="http://schemas.microsoft.com/office/drawing/2014/main" id="{0AC0A061-D7C4-4E36-8254-E78CE59525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337" y="267213"/>
            <a:ext cx="6772506" cy="634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00482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Picture background">
            <a:extLst>
              <a:ext uri="{FF2B5EF4-FFF2-40B4-BE49-F238E27FC236}">
                <a16:creationId xmlns:a16="http://schemas.microsoft.com/office/drawing/2014/main" id="{30CB851B-542B-4A6D-8210-31E1EC966C8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4" name="Picture 4" descr="Picture background">
            <a:extLst>
              <a:ext uri="{FF2B5EF4-FFF2-40B4-BE49-F238E27FC236}">
                <a16:creationId xmlns:a16="http://schemas.microsoft.com/office/drawing/2014/main" id="{C5030D86-E5BB-4145-907E-18DD93C9F4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07256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ABEAECAE-5C55-44AC-9CEB-0599435A9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70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30D381D-D0AB-4414-B6DB-EAF7945E856A}"/>
              </a:ext>
            </a:extLst>
          </p:cNvPr>
          <p:cNvSpPr/>
          <p:nvPr/>
        </p:nvSpPr>
        <p:spPr>
          <a:xfrm>
            <a:off x="3048000" y="2740350"/>
            <a:ext cx="6096000" cy="99976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sz="1100" b="1" i="1" dirty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3AC340F-1F30-4441-BE62-14021A63820A}"/>
              </a:ext>
            </a:extLst>
          </p:cNvPr>
          <p:cNvSpPr/>
          <p:nvPr/>
        </p:nvSpPr>
        <p:spPr>
          <a:xfrm>
            <a:off x="591015" y="557561"/>
            <a:ext cx="1091704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До </a:t>
            </a:r>
            <a:r>
              <a:rPr lang="ru-RU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новых встреч!!! </a:t>
            </a:r>
            <a:endParaRPr lang="ru-RU" sz="6600" b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7798A9C-0C3C-4868-A0D1-30625D1C9C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400" y="2042138"/>
            <a:ext cx="5954600" cy="4465950"/>
          </a:xfrm>
          <a:prstGeom prst="rect">
            <a:avLst/>
          </a:prstGeom>
        </p:spPr>
      </p:pic>
      <p:pic>
        <p:nvPicPr>
          <p:cNvPr id="7" name="Объект 7">
            <a:extLst>
              <a:ext uri="{FF2B5EF4-FFF2-40B4-BE49-F238E27FC236}">
                <a16:creationId xmlns:a16="http://schemas.microsoft.com/office/drawing/2014/main" id="{A3CF9ECC-B422-43AC-82C6-27D134FD5F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700" y="2028803"/>
            <a:ext cx="5954600" cy="446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06644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887</TotalTime>
  <Words>31</Words>
  <Application>Microsoft Office PowerPoint</Application>
  <PresentationFormat>Широкоэкранный</PresentationFormat>
  <Paragraphs>30</Paragraphs>
  <Slides>18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>Виктория</cp:lastModifiedBy>
  <cp:revision>235</cp:revision>
  <dcterms:created xsi:type="dcterms:W3CDTF">2023-12-12T12:39:13Z</dcterms:created>
  <dcterms:modified xsi:type="dcterms:W3CDTF">2026-04-10T06:25:00Z</dcterms:modified>
</cp:coreProperties>
</file>