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3" r:id="rId5"/>
    <p:sldId id="258" r:id="rId6"/>
    <p:sldId id="264" r:id="rId7"/>
    <p:sldId id="259" r:id="rId8"/>
    <p:sldId id="260" r:id="rId9"/>
    <p:sldId id="262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95400" y="1524000"/>
            <a:ext cx="7772400" cy="1470025"/>
          </a:xfrm>
        </p:spPr>
        <p:txBody>
          <a:bodyPr/>
          <a:lstStyle/>
          <a:p>
            <a:r>
              <a:rPr lang="ru-RU" b="1" i="1" u="sng" dirty="0" smtClean="0"/>
              <a:t>Принципы анализа речевых нарушений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762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Принципы анализа </a:t>
            </a:r>
            <a:r>
              <a:rPr lang="ru-RU" dirty="0" smtClean="0"/>
              <a:t>речевых нарушений являются основой   классификации речевых нарушений.</a:t>
            </a:r>
            <a:endParaRPr lang="ru-RU" dirty="0"/>
          </a:p>
        </p:txBody>
      </p:sp>
      <p:pic>
        <p:nvPicPr>
          <p:cNvPr id="4098" name="Picture 2" descr="http://www.psychologos.ru/images/d56a6a7f5d134c389ff06616ef7b8ad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2438400"/>
            <a:ext cx="51435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Целью </a:t>
            </a:r>
            <a:r>
              <a:rPr lang="ru-RU" sz="2800" dirty="0" smtClean="0"/>
              <a:t>анализа речевых нарушений является выяснение структуры дефекта и научное обоснование направления и содержания исследований речевой патологии в детском возрасте. </a:t>
            </a:r>
            <a:endParaRPr lang="ru-RU" sz="2800" dirty="0"/>
          </a:p>
        </p:txBody>
      </p:sp>
      <p:pic>
        <p:nvPicPr>
          <p:cNvPr id="18434" name="Picture 2" descr="http://static.feeds.az/images/000010/problema_s_rechju_rebenka_chudometod_8334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2667000"/>
            <a:ext cx="5791200" cy="2895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1295400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i="1" u="sng" dirty="0" smtClean="0"/>
              <a:t>Принцип</a:t>
            </a:r>
            <a:r>
              <a:rPr lang="ru-RU" sz="3600" b="1" dirty="0" smtClean="0"/>
              <a:t> - </a:t>
            </a:r>
            <a:r>
              <a:rPr lang="ru-RU" sz="3600" dirty="0" smtClean="0"/>
              <a:t>основное, исходное положение какой-либо теории, учения, науки; внутренние убеждения человека.</a:t>
            </a:r>
            <a:endParaRPr lang="ru-RU" sz="3600" dirty="0"/>
          </a:p>
        </p:txBody>
      </p:sp>
      <p:pic>
        <p:nvPicPr>
          <p:cNvPr id="3" name="Picture 2" descr="http://images.easyfreeclipart.com/834/wahrnehmung-als-grundlage-der-menschlichen-kommunikation-8340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2971800"/>
            <a:ext cx="3962399" cy="26321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57200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dirty="0" smtClean="0"/>
              <a:t>По данным современной психолого-педагогической литературы направление и содержание исследований нарушений речи у детей определяются принципами анализа нарушений:</a:t>
            </a:r>
            <a:endParaRPr lang="ru-RU" sz="2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24000" y="2743200"/>
            <a:ext cx="30480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733800" y="4191000"/>
            <a:ext cx="30480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715000" y="2743200"/>
            <a:ext cx="30480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2895600" y="1828800"/>
            <a:ext cx="381000" cy="914400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4953000" y="1981200"/>
            <a:ext cx="304800" cy="2057400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6858000" y="1905000"/>
            <a:ext cx="457200" cy="838200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52600" y="3124200"/>
            <a:ext cx="2743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принципом развития</a:t>
            </a:r>
            <a:endParaRPr lang="ru-RU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5943600" y="2971800"/>
            <a:ext cx="2667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принципом системного подхода</a:t>
            </a:r>
            <a:endParaRPr lang="ru-RU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4114800" y="4343400"/>
            <a:ext cx="2438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принципом рассмотрения речевых  нарушений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838200"/>
            <a:ext cx="5029200" cy="2895600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Принципы разработаны Р.Е.Левиной и составляют основу их классификации речевых нарушений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9458" name="Picture 2" descr="http://www.all-tests.ru/wp-content/uploads/2013-02-12/levina-roza-evgenevna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74246" y="609600"/>
            <a:ext cx="2922104" cy="411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305800" cy="1524000"/>
          </a:xfrm>
        </p:spPr>
        <p:txBody>
          <a:bodyPr>
            <a:normAutofit fontScale="90000"/>
          </a:bodyPr>
          <a:lstStyle/>
          <a:p>
            <a:r>
              <a:rPr lang="ru-RU" b="1" i="1" u="sng" dirty="0" smtClean="0"/>
              <a:t>Принцип развития</a:t>
            </a:r>
            <a:br>
              <a:rPr lang="ru-RU" b="1" i="1" u="sng" dirty="0" smtClean="0"/>
            </a:br>
            <a:r>
              <a:rPr lang="ru-RU" dirty="0" smtClean="0"/>
              <a:t> предполагает анализ процесса возникновения дефекта</a:t>
            </a:r>
            <a:endParaRPr lang="ru-RU" b="1" i="1" u="sng" dirty="0"/>
          </a:p>
        </p:txBody>
      </p:sp>
      <p:pic>
        <p:nvPicPr>
          <p:cNvPr id="2050" name="Picture 2" descr="https://www.casinoz.biz/images/imagestore/28200/28109/origin/audit-sajta-i281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6445" y="2362200"/>
            <a:ext cx="5077555" cy="323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57200"/>
            <a:ext cx="8229600" cy="1554162"/>
          </a:xfrm>
        </p:spPr>
        <p:txBody>
          <a:bodyPr>
            <a:normAutofit fontScale="90000"/>
          </a:bodyPr>
          <a:lstStyle/>
          <a:p>
            <a:r>
              <a:rPr lang="ru-RU" b="1" i="1" u="sng" dirty="0" smtClean="0"/>
              <a:t>Принцип системности</a:t>
            </a: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 подход к анализу речевых нарушений, определяющий речь как систему. </a:t>
            </a:r>
            <a:endParaRPr lang="ru-RU" b="1" dirty="0"/>
          </a:p>
        </p:txBody>
      </p:sp>
      <p:pic>
        <p:nvPicPr>
          <p:cNvPr id="1026" name="Picture 2" descr="https://ds03.infourok.ru/uploads/ex/0d46/000529dd-b4da0532/hello_html_7b8af9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4800" y="2430682"/>
            <a:ext cx="5029200" cy="30557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838200"/>
            <a:ext cx="7696200" cy="838200"/>
          </a:xfrm>
        </p:spPr>
        <p:txBody>
          <a:bodyPr>
            <a:normAutofit fontScale="90000"/>
          </a:bodyPr>
          <a:lstStyle/>
          <a:p>
            <a:r>
              <a:rPr lang="ru-RU" b="1" i="1" u="sng" dirty="0" smtClean="0"/>
              <a:t>Принцип рассмотрения речевых нарушений во взаимосвязи речи с другими сторонами психического развития</a:t>
            </a:r>
            <a:endParaRPr lang="ru-RU" b="1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95400" y="2286000"/>
            <a:ext cx="7620000" cy="3840163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Речевая деятельность формируется и функционирует в тесной связи со всей психикой ребенка, с различными ее процессами, протекающими в сенсорной, интеллектуальной, аффективно-волевой сферах. Эти связи проявляются не только в нормальном, но и в аномальном развитии.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533400"/>
            <a:ext cx="8229600" cy="4830763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i="1" u="sng" dirty="0" smtClean="0"/>
              <a:t>Таким образом, </a:t>
            </a:r>
            <a:r>
              <a:rPr lang="ru-RU" dirty="0" smtClean="0"/>
              <a:t>при анализе речевых нарушений важно учитывать все вышеперечисленное, а также соматическое состояние ребёнка, особенности его эмоционально-волевой и двигательной сфер, возраст, </a:t>
            </a:r>
            <a:r>
              <a:rPr lang="ru-RU" dirty="0" err="1" smtClean="0"/>
              <a:t>микросоциальной</a:t>
            </a:r>
            <a:r>
              <a:rPr lang="ru-RU" dirty="0" smtClean="0"/>
              <a:t> окружение, состояние зрения, слуха и интеллекта, что является комплексным подходом в изучении ребёнка с учётом структуры дефекта.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47800" y="1524000"/>
            <a:ext cx="7543800" cy="39163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8000" i="1" u="sng" dirty="0" smtClean="0"/>
              <a:t>Спасибо за внимание!!!</a:t>
            </a:r>
            <a:endParaRPr lang="ru-RU" sz="8000" i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155</Words>
  <Application>Microsoft Office PowerPoint</Application>
  <PresentationFormat>Экран (4:3)</PresentationFormat>
  <Paragraphs>15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Принципы анализа речевых нарушений</vt:lpstr>
      <vt:lpstr>Принципы анализа речевых нарушений являются основой   классификации речевых нарушений.</vt:lpstr>
      <vt:lpstr>Целью анализа речевых нарушений является выяснение структуры дефекта и научное обоснование направления и содержания исследований речевой патологии в детском возрасте. </vt:lpstr>
      <vt:lpstr>Принцип - основное, исходное положение какой-либо теории, учения, науки; внутренние убеждения человека.</vt:lpstr>
      <vt:lpstr>По данным современной психолого-педагогической литературы направление и содержание исследований нарушений речи у детей определяются принципами анализа нарушений:</vt:lpstr>
      <vt:lpstr>Принципы разработаны Р.Е.Левиной и составляют основу их классификации речевых нарушений. </vt:lpstr>
      <vt:lpstr>Принцип развития  предполагает анализ процесса возникновения дефекта</vt:lpstr>
      <vt:lpstr>Принцип системности   подход к анализу речевых нарушений, определяющий речь как систему. </vt:lpstr>
      <vt:lpstr>Принцип рассмотрения речевых нарушений во взаимосвязи речи с другими сторонами психического развития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Катенок</dc:creator>
  <cp:lastModifiedBy>user</cp:lastModifiedBy>
  <cp:revision>12</cp:revision>
  <dcterms:created xsi:type="dcterms:W3CDTF">2013-10-20T14:54:06Z</dcterms:created>
  <dcterms:modified xsi:type="dcterms:W3CDTF">2024-06-18T11:08:08Z</dcterms:modified>
</cp:coreProperties>
</file>