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4" r:id="rId12"/>
    <p:sldId id="271" r:id="rId13"/>
    <p:sldId id="266" r:id="rId14"/>
    <p:sldId id="269" r:id="rId15"/>
  </p:sldIdLst>
  <p:sldSz cx="6858000" cy="9144000" type="screen4x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184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17T11:18:27.201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9 16,'-6'0,"4"0,8 0,10 0,2-6,4-2,-2 6,-4 4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7T11:19:05.936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7 24575,'6'0'0,"8"0"0,2-6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7T11:19:20.31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5 0 24575,'0'3'0,"0"4"0,0 3 0,-3 0 0,2-2 0,4-2 0,4-2 0,4-2 0,2-1 0,0-3 0,-3-5 0,0-1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7T11:19:22.411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269 83 24575,'-1'1'0,"1"0"0,0 0 0,-1-1 0,1 1 0,0 0 0,-1 0 0,1-1 0,-1 1 0,1 0 0,-1-1 0,1 1 0,-1 0 0,0-1 0,1 1 0,-1-1 0,0 1 0,1-1 0,-1 1 0,0-1 0,0 0 0,1 1 0,-1-1 0,0 0 0,0 0 0,0 0 0,0 1 0,1-1 0,-1 0 0,0 0 0,0 0 0,0 0 0,0 0 0,1 0 0,-2-1 0,-30-2 0,24 1 0,0 0 0,-1 1 0,1 0 0,0 1 0,0 0 0,-16 1 0,22-1 0,1 0 0,0 0 0,-1 0 0,1 0 0,0 0 0,-1 0 0,1 0 0,0-1 0,0 1 0,-1-1 0,1 1 0,0-1 0,0 1 0,-1-1 0,1 0 0,0 1 0,0-1 0,0 0 0,0 0 0,-1-1 0,-16-25 0,-1-1 0,15 25 0,0 0 0,1 1 0,-1 0 0,0 0 0,0 0 0,0 0 0,-1 0 0,1 1 0,0 0 0,-1 0 0,1 0 0,-1 0 0,1 1 0,-1 0 0,-7 0 0,12 4 0,0-1 0,0 1 0,0 0 0,0 0 0,1-1 0,0 1 0,1 6 0,1 2 0,-3-9 0,0 1 0,1-1 0,0 0 0,-1 0 0,1 0 0,0 1 0,1-1 0,-1 0 0,1 0 0,-1-1 0,1 1 0,0 0 0,0-1 0,0 1 0,0-1 0,0 1 0,1-1 0,4 4 0,1-2 0,0 0 0,0 0 0,0-1 0,1 0 0,11 2 0,0 1 0,-17-5 0,1 0 0,0 0 0,0 0 0,-1 1 0,1 0 0,0-1 0,-1 1 0,0 1 0,1-1 0,-1 0 0,0 1 0,0 0 0,-1 0 0,1-1 0,0 2 0,-1-1 0,0 0 0,0 0 0,0 1 0,0-1 0,0 1 0,1 4 0,-3-7 0,0 0 0,0 0 0,0-1 0,1 1 0,-1 0 0,0 0 0,0 0 0,1-1 0,-1 1 0,0 0 0,1 0 0,-1-1 0,1 1 0,-1 0 0,1-1 0,0 1 0,-1-1 0,1 1 0,-1-1 0,1 1 0,1 0 0,12-6 0,9-4 0,62-16 0,-83 25 0,-1 0 0,1 0 0,-1 0 0,1 0 0,0 0 0,-1 0 0,1 1 0,-1-1 0,1 0 0,-1 1 0,1-1 0,-1 1 0,1 0 0,-1-1 0,1 1 0,-1 0 0,0 0 0,0 0 0,1 0 0,-1 0 0,1 2 0,0-2 0,-1 0 0,0 0 0,1 1 0,-1-1 0,1 0 0,0 0 0,-1 0 0,1-1 0,0 1 0,-1 0 0,3 0 0,-2-1 0,1 0 0,-1 0 0,0-1 0,0 1 0,0 0 0,0-1 0,0 1 0,0-1 0,0 0 0,0 0 0,2-1 0,-3 1 0,0 1 0,0-1 0,0 0 0,1 1 0,-1-1 0,0 1 0,1-1 0,-1 1 0,0-1 0,1 1 0,-1 0 0,1 0 0,-1 0 0,0 0 0,1 0 0,-1 0 0,1 0 0,-1 0 0,1 1 0,-1-1 0,3 1 0,-47-16 0,33 7 0,0 0 0,1 0 0,0-1 0,-11-14 0,-12-12 0,30 33 20,0 1-1,-1 0 1,1 0-1,0 0 1,0 0-1,-1 0 1,1 0-1,0 1 1,-1-1-1,1 1 1,-1 0 0,1-1-1,0 1 1,-1 0-1,1 1 1,-3-1-1,1 1-189,1-1 1,-1 0-1,1 0 0,-1-1 1,1 1-1,-1-1 0,1 0 0,0 1 1,-4-3-1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7T11:19:23.54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0 24575,'0'0'-8191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7T11:19:26.711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392 41 24575,'-2'1'0,"0"-1"0,0 0 0,0 1 0,0-1 0,-1 1 0,1 0 0,0 0 0,0-1 0,0 1 0,0 1 0,0-1 0,-3 2 0,4-1 0,-1-1 0,0 1 0,0-1 0,0 0 0,0 0 0,0 0 0,0 0 0,0 0 0,-1-1 0,1 1 0,0-1 0,0 1 0,-1-1 0,-3 0 0,-26-2 0,1 2 0,-36 3 0,63-3 0,-1 0 0,1 0 0,-1 0 0,0-1 0,1 1 0,0-1 0,-1-1 0,1 1 0,0 0 0,-1-1 0,1 0 0,0 0 0,-7-5 0,5 3 0,5 4 0,0-1 0,0 1 0,1-1 0,-1 1 0,0-1 0,0 1 0,0-1 0,0 1 0,1 0 0,-1-1 0,0 1 0,0 0 0,0 0 0,0 0 0,0 0 0,0 0 0,0 0 0,0 0 0,0 0 0,0 0 0,0 0 0,1 0 0,-1 1 0,0-1 0,0 0 0,0 1 0,0-1 0,0 0 0,1 1 0,-1-1 0,0 1 0,0 0 0,1-1 0,-1 1 0,0 0 0,1-1 0,-1 1 0,0 0 0,1-1 0,-1 1 0,1 0 0,0 0 0,-1 0 0,1 0 0,0 0 0,-1-1 0,1 1 0,0 2 0,-2 5 0,1 1 0,0 0 0,0-1 0,1 14 0,0-5 0,0-16 0,-1 0 0,1 0 0,-1 0 0,1 0 0,-1 0 0,0 0 0,1-1 0,-1 1 0,0 0 0,0 0 0,0-1 0,0 1 0,1-1 0,-1 1 0,0-1 0,0 1 0,0-1 0,0 1 0,0-1 0,0 0 0,0 1 0,0-1 0,-1 0 0,1 0 0,0 0 0,0 0 0,0 0 0,0 0 0,0 0 0,0 0 0,0-1 0,0 1 0,0 0 0,-2-1 0,-1 0 0,-1 0 0,1 0 0,0 0 0,0 0 0,0-1 0,0 1 0,-6-5 0,9 6 0,0-1 0,0 0 0,1 0 0,-1 0 0,0 1 0,1-1 0,-1 0 0,1 0 0,-1 0 0,1 0 0,-1 0 0,1 0 0,0 0 0,-1 0 0,1-1 0,0 1 0,0 0 0,0 0 0,0 0 0,0 0 0,0 0 0,0 0 0,0 0 0,1 0 0,-1 0 0,0 0 0,1-1 0,-1 1 0,1 0 0,-1 0 0,1 1 0,-1-1 0,1 0 0,-1 0 0,1 0 0,0 0 0,0 0 0,0 1 0,-1-1 0,1 0 0,0 1 0,0-1 0,1 0 0,4-4 0,0 1 0,0 0 0,0 0 0,1 0 0,7-3 0,-11 6 0,0-1 0,0 0 0,0 0 0,0 0 0,0 0 0,0 0 0,0-1 0,4-4 0,0-1 0,26 4 0,-23 1-273,-1 0 0,0-1 0,0 0 0,14-8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7T11:19:28.99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22 24575,'2'1'0,"0"0"0,0 0 0,-1 0 0,1 1 0,-1-1 0,1 1 0,-1-1 0,1 1 0,-1-1 0,0 1 0,2 2 0,12 14 0,29 0 0,-35-15 0,0 0 0,0 1 0,14 8 0,-19-10 0,0 1 0,0-1 0,0 0 0,1 0 0,-1 0 0,1-1 0,-1 0 0,1 1 0,0-2 0,-1 1 0,7 0 0,0-2 0,1 0 0,0 0 0,13-4 0,-10 2 0,6 2 0,-19 1 0,-1 0 0,1 0 0,0 0 0,0 0 0,0 0 0,-1 0 0,1-1 0,0 1 0,0 0 0,-1-1 0,1 0 0,0 1 0,-1-1 0,1 0 0,0 0 0,-1 0 0,1 0 0,-1 0 0,3-2 0,2-3 0,0 0 0,1 1 0,0 0 0,12-6 0,-13 8 0,-1 0 0,0 0 0,0 0 0,0 0 0,0-1 0,-1 0 0,1 0 0,-1 0 0,0-1 0,3-5 0,-6 10 0,-1 0 0,0-1 0,0 1 0,0 0 0,0 0 0,0 0 0,0 0 0,0-1 0,1 1 0,-1 0 0,0 0 0,0 0 0,0-1 0,0 1 0,0 0 0,0 0 0,0 0 0,0-1 0,0 1 0,0 0 0,0 0 0,0 0 0,-1-1 0,1 1 0,0 0 0,0 0 0,0 0 0,0-1 0,0 1 0,0 0 0,0 0 0,0 0 0,-1 0 0,1-1 0,0 1 0,0 0 0,0 0 0,0 0 0,-1 0 0,-10-2 0,-13 6 0,23-4 0,-14 2 0,0 3 0,14-3 0,1-1 0,-1 1 0,1-1 0,-1 1 0,1-1 0,0 1 0,-1 0 0,1-1 0,0 1 0,0-1 0,0 1 0,1 2 0,-1-3 0,0 0 0,0 0 0,0 0 0,0 0 0,0 0 0,0 0 0,0 1 0,-1-1 0,1 0 0,0 0 0,-1 0 0,1 0 0,-1 0 0,1 0 0,-1 0 0,1 0 0,-1 0 0,0 0 0,1-1 0,-1 1 0,0 0 0,0 0 0,0-1 0,0 1 0,0 0 0,1-1 0,-1 1 0,0-1 0,0 1 0,0-1 0,-1 1 0,1-1 0,0 0 0,0 0 0,0 1 0,0-1 0,0 0 0,-2 0 0,0 0 0,-1 0 0,0 0 0,0-1 0,1 1 0,-1-1 0,0 0 0,1 0 0,-1-1 0,1 1 0,-4-2 0,2 0 0,0 1 0,1 0 0,-1 1 0,0-1 0,0 1 0,0 0 0,0 0 0,0 1 0,-1-1 0,1 1 0,0 0 0,0 1 0,-6 0 0,8-1 0,-1 0 0,1-1 0,0 1 0,-1-1 0,1 0 0,0 0 0,-1 0 0,1-1 0,0 1 0,0-1 0,0 0 0,0 1 0,-5-6 0,4 4 0,0 1 0,0-1 0,0 1 0,0 0 0,0 0 0,-1 0 0,1 0 0,-5 0 0,2 1 45,-31-4 237,37 5-318,0 0 0,1 0 0,-1 0 0,1 0 0,-1 0 0,0 0 0,1 0 0,-1 0 0,0 0 0,1 0 0,-1 0 0,1 0 0,-1 1 0,0-1 0,1 0 0,-1 0 0,1 1 0,-1-1 0,1 0 0,-1 1 0,1-1 0,-1 0 0,1 1 0,-1-1 0,1 1 0,-1-1 0,1 1 0,0-1 0,-1 1 0,1-1 0,0 1 0,-1 0 0,1-1 0,0 1 0,0-1 0,0 1 0,0 0 0,-1-1 0,1 1 0,0-1 0,0 1 0,0 0 0,0-1 0,0 1 0,0 0 0,1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7T11:19:39.98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17T11:18:28.955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17T11:18:31.031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445 172,'-1'-1,"1"0,0 0,0 0,0 0,-1 0,1 0,-1 0,1 1,-1-1,1 0,-1 0,1 0,-1 0,0 1,1-1,-1 0,0 1,0-1,1 0,-1 1,0-1,-1 0,-27-11,7 3,-5-10,20 13,-1 1,1 0,-1 0,1 0,-1 1,-1 1,1-1,0 1,-15-3,-6 3,1 1,-41 2,-19 0,51-8,37 8,-1 0,1 0,-1-1,1 1,-1 0,1 0,-1-1,1 1,0 0,-1 0,1-1,-1 1,1 0,0-1,-1 1,1-1,0 1,0 0,-1-1,1 1,0-1,0 1,-1-1,2 0,-1 0,0 0,1 1,-1-1,0 0,1 1,-1-1,1 1,-1-1,1 0,-1 1,1-1,0 1,-1-1,1 1,0 0,-1-1,1 1,0 0,1-1,36-26,-30 21,-8 7,-4 3,1 0,-1 0,1 0,0 1,0 0,1 0,-1 0,1 0,0 0,1 0,-1 0,1 0,0 1,0-1,1 1,-1-1,1 1,1-1,-1 1,1-1,0 0,0 1,3 7,-1-3,0 1,1-1,1 0,0 0,0 0,0-1,2 0,-1 0,1-1,0 1,9 7,-13-13,0-1,1 1,-1-1,1 0,-1 1,1-1,0-1,-1 1,1-1,0 1,0-1,0 0,1-1,-1 1,0-1,0 1,0-1,0-1,0 1,0 0,1-1,-1 0,0 0,0 0,0-1,-1 1,1-1,0 0,0 0,-1 0,0 0,1-1,-1 0,0 1,0-1,0 0,4-7,2-1,0 0,1 0,0 1,0 1,1 0,1 0,17-10,-25 17,-1 0,1 0,-1-1,0 1,0-1,0 0,0 0,0 0,0 0,-1 0,3-4,-5 6,1-1,-1 1,0 0,1 0,-1-1,0 1,0 0,0-1,0 1,0 0,0-1,0 1,-1 0,1-1,0 1,-1 0,1 0,-1 0,1-1,-1 1,0 0,1 0,-1 0,0 0,0 0,0 0,0 0,0 0,0 0,0 1,0-1,0 0,0 0,0 1,0-1,-2 0,-13-7,1 1,-1 1,-19-5,-17-7,30 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17T11:18:31.411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17T11:18:31.762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22,'0'-6,"6"-2,2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9-17T11:18:32.122"/>
    </inkml:context>
    <inkml:brush xml:id="br0">
      <inkml:brushProperty name="width" value="0.3" units="cm"/>
      <inkml:brushProperty name="height" value="0.6" units="cm"/>
      <inkml:brushProperty name="color" value="#FFFF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7T11:18:56.861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7 0 24575,'-7'0'0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7T11:19:00.598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0 24575,'0'0'-8191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17T11:19:05.04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24575,'0'0'-8191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014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042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830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453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797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115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552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184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661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737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673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06FAF-A284-41A7-BD10-7CDF92E7EA2A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FABDF-3CFF-4A59-9CC5-03E6D2F47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987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13" Type="http://schemas.openxmlformats.org/officeDocument/2006/relationships/image" Target="../media/image60.emf"/><Relationship Id="rId18" Type="http://schemas.openxmlformats.org/officeDocument/2006/relationships/image" Target="../media/image65.emf"/><Relationship Id="rId3" Type="http://schemas.openxmlformats.org/officeDocument/2006/relationships/image" Target="../media/image50.png"/><Relationship Id="rId21" Type="http://schemas.openxmlformats.org/officeDocument/2006/relationships/image" Target="../media/image68.emf"/><Relationship Id="rId7" Type="http://schemas.openxmlformats.org/officeDocument/2006/relationships/image" Target="../media/image54.emf"/><Relationship Id="rId12" Type="http://schemas.openxmlformats.org/officeDocument/2006/relationships/image" Target="../media/image59.emf"/><Relationship Id="rId17" Type="http://schemas.openxmlformats.org/officeDocument/2006/relationships/image" Target="../media/image64.emf"/><Relationship Id="rId2" Type="http://schemas.openxmlformats.org/officeDocument/2006/relationships/image" Target="../media/image49.png"/><Relationship Id="rId16" Type="http://schemas.openxmlformats.org/officeDocument/2006/relationships/image" Target="../media/image63.emf"/><Relationship Id="rId20" Type="http://schemas.openxmlformats.org/officeDocument/2006/relationships/image" Target="../media/image6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emf"/><Relationship Id="rId11" Type="http://schemas.openxmlformats.org/officeDocument/2006/relationships/image" Target="../media/image58.emf"/><Relationship Id="rId5" Type="http://schemas.openxmlformats.org/officeDocument/2006/relationships/image" Target="../media/image52.emf"/><Relationship Id="rId15" Type="http://schemas.openxmlformats.org/officeDocument/2006/relationships/image" Target="../media/image62.emf"/><Relationship Id="rId10" Type="http://schemas.openxmlformats.org/officeDocument/2006/relationships/image" Target="../media/image57.emf"/><Relationship Id="rId19" Type="http://schemas.openxmlformats.org/officeDocument/2006/relationships/image" Target="../media/image66.emf"/><Relationship Id="rId4" Type="http://schemas.openxmlformats.org/officeDocument/2006/relationships/image" Target="../media/image51.emf"/><Relationship Id="rId9" Type="http://schemas.openxmlformats.org/officeDocument/2006/relationships/image" Target="../media/image56.emf"/><Relationship Id="rId14" Type="http://schemas.openxmlformats.org/officeDocument/2006/relationships/image" Target="../media/image61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customXml" Target="../ink/ink7.xml"/><Relationship Id="rId18" Type="http://schemas.openxmlformats.org/officeDocument/2006/relationships/customXml" Target="../ink/ink10.xml"/><Relationship Id="rId26" Type="http://schemas.openxmlformats.org/officeDocument/2006/relationships/image" Target="../media/image15.png"/><Relationship Id="rId3" Type="http://schemas.openxmlformats.org/officeDocument/2006/relationships/customXml" Target="../ink/ink1.xml"/><Relationship Id="rId21" Type="http://schemas.openxmlformats.org/officeDocument/2006/relationships/image" Target="../media/image13.png"/><Relationship Id="rId7" Type="http://schemas.openxmlformats.org/officeDocument/2006/relationships/customXml" Target="../ink/ink3.xml"/><Relationship Id="rId12" Type="http://schemas.openxmlformats.org/officeDocument/2006/relationships/customXml" Target="../ink/ink6.xml"/><Relationship Id="rId17" Type="http://schemas.openxmlformats.org/officeDocument/2006/relationships/customXml" Target="../ink/ink9.xml"/><Relationship Id="rId25" Type="http://schemas.openxmlformats.org/officeDocument/2006/relationships/customXml" Target="../ink/ink14.xml"/><Relationship Id="rId2" Type="http://schemas.openxmlformats.org/officeDocument/2006/relationships/image" Target="../media/image5.png"/><Relationship Id="rId16" Type="http://schemas.openxmlformats.org/officeDocument/2006/relationships/image" Target="../media/image11.png"/><Relationship Id="rId20" Type="http://schemas.openxmlformats.org/officeDocument/2006/relationships/customXml" Target="../ink/ink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9.png"/><Relationship Id="rId24" Type="http://schemas.openxmlformats.org/officeDocument/2006/relationships/customXml" Target="../ink/ink13.xml"/><Relationship Id="rId5" Type="http://schemas.openxmlformats.org/officeDocument/2006/relationships/customXml" Target="../ink/ink2.xml"/><Relationship Id="rId15" Type="http://schemas.openxmlformats.org/officeDocument/2006/relationships/customXml" Target="../ink/ink8.xml"/><Relationship Id="rId23" Type="http://schemas.openxmlformats.org/officeDocument/2006/relationships/image" Target="../media/image14.png"/><Relationship Id="rId28" Type="http://schemas.openxmlformats.org/officeDocument/2006/relationships/image" Target="../media/image16.png"/><Relationship Id="rId10" Type="http://schemas.openxmlformats.org/officeDocument/2006/relationships/customXml" Target="../ink/ink5.xml"/><Relationship Id="rId19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customXml" Target="../ink/ink4.xml"/><Relationship Id="rId14" Type="http://schemas.openxmlformats.org/officeDocument/2006/relationships/image" Target="../media/image10.png"/><Relationship Id="rId22" Type="http://schemas.openxmlformats.org/officeDocument/2006/relationships/customXml" Target="../ink/ink12.xml"/><Relationship Id="rId27" Type="http://schemas.openxmlformats.org/officeDocument/2006/relationships/customXml" Target="../ink/ink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72806F-0CBA-B843-6BDD-7D1C07E6B4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872A916-46DA-3E6A-C7C7-4DB5D57183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69D96D8-0D8F-5224-AA19-2277FC1E9C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955709"/>
              </p:ext>
            </p:extLst>
          </p:nvPr>
        </p:nvGraphicFramePr>
        <p:xfrm>
          <a:off x="1223434" y="4277786"/>
          <a:ext cx="4411133" cy="586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Объект упаковщика для оболочки" showAsIcon="1" r:id="rId2" imgW="3308760" imgH="439560" progId="Package">
                  <p:embed/>
                </p:oleObj>
              </mc:Choice>
              <mc:Fallback>
                <p:oleObj name="Объект упаковщика для оболочки" showAsIcon="1" r:id="rId2" imgW="3308760" imgH="439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23434" y="4277786"/>
                        <a:ext cx="4411133" cy="5863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 descr="Изображение выглядит как мультфильм, рисунок, Человеческое лицо, графическая вставка&#10;&#10;Автоматически созданное описание">
            <a:extLst>
              <a:ext uri="{FF2B5EF4-FFF2-40B4-BE49-F238E27FC236}">
                <a16:creationId xmlns:a16="http://schemas.microsoft.com/office/drawing/2014/main" id="{C80E73E0-9438-367F-F1AC-15C3DAE9D5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8" y="620456"/>
            <a:ext cx="5896902" cy="8523544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7322E6E-8766-2263-D00D-FB3E9DC466D5}"/>
              </a:ext>
            </a:extLst>
          </p:cNvPr>
          <p:cNvSpPr/>
          <p:nvPr/>
        </p:nvSpPr>
        <p:spPr>
          <a:xfrm>
            <a:off x="-169819" y="0"/>
            <a:ext cx="672737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School</a:t>
            </a:r>
            <a:r>
              <a:rPr 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72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days</a:t>
            </a:r>
            <a:endParaRPr lang="ru-RU" sz="72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7722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624D7A3-C535-74A5-7748-437202BD4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445"/>
            <a:ext cx="6858000" cy="888111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C6DA430-AF85-DE8D-3B79-A1BB2CDA6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671" y="3190793"/>
            <a:ext cx="786452" cy="64623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D499DB-B5C7-B52E-886C-BEBD666583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357" y="3830873"/>
            <a:ext cx="786452" cy="6462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35F0F4-96ED-8953-BC8B-EEA01EB63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609" y="5071844"/>
            <a:ext cx="786452" cy="64623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3EFCCA-3DAD-F81C-7120-9833FC161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483" y="6312815"/>
            <a:ext cx="786452" cy="6462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65F4B1-B91A-7C18-BBD1-C2A4BF37D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357" y="6979022"/>
            <a:ext cx="786452" cy="64623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6723EDD-2013-1EF0-BFFE-216442C60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420" y="7566850"/>
            <a:ext cx="786452" cy="6462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A35C751-168E-BE49-2C1B-89114E3F79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4174" y="1949821"/>
            <a:ext cx="786452" cy="64623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B540408-675C-3366-BFE5-1EAC0D643C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4985" y="2563776"/>
            <a:ext cx="786452" cy="64623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423A989-91A9-6AE4-C6A6-4D8EC409B3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2734" y="4444827"/>
            <a:ext cx="786452" cy="64623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90D5112-33E7-A479-6BAD-87F4C4ABD5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6609" y="5672736"/>
            <a:ext cx="78645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02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одежда, рукописный текст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D755D37B-D97E-10B8-E2FD-83C224DB13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5" r="11185"/>
          <a:stretch/>
        </p:blipFill>
        <p:spPr>
          <a:xfrm>
            <a:off x="20" y="10"/>
            <a:ext cx="6857980" cy="9143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3C59B5-3CBC-EB64-EC36-1712802FD2F5}"/>
              </a:ext>
            </a:extLst>
          </p:cNvPr>
          <p:cNvSpPr txBox="1"/>
          <p:nvPr/>
        </p:nvSpPr>
        <p:spPr>
          <a:xfrm>
            <a:off x="1867989" y="1724296"/>
            <a:ext cx="3043646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 Home – work</a:t>
            </a:r>
          </a:p>
          <a:p>
            <a:pPr algn="ctr"/>
            <a:r>
              <a:rPr lang="en-US" sz="4000" dirty="0"/>
              <a:t>Pg 27 ex 7 (timetable)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17870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одежда, рукописный текст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D755D37B-D97E-10B8-E2FD-83C224DB13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5" r="11185"/>
          <a:stretch/>
        </p:blipFill>
        <p:spPr>
          <a:xfrm>
            <a:off x="20" y="10"/>
            <a:ext cx="6857980" cy="9143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3C59B5-3CBC-EB64-EC36-1712802FD2F5}"/>
              </a:ext>
            </a:extLst>
          </p:cNvPr>
          <p:cNvSpPr txBox="1"/>
          <p:nvPr/>
        </p:nvSpPr>
        <p:spPr>
          <a:xfrm>
            <a:off x="1645920" y="1358538"/>
            <a:ext cx="3265715" cy="31700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 Home – work</a:t>
            </a:r>
            <a:endParaRPr lang="ru-RU" sz="4000" dirty="0"/>
          </a:p>
          <a:p>
            <a:pPr algn="ctr"/>
            <a:r>
              <a:rPr lang="en-US" sz="4000" dirty="0"/>
              <a:t>Worksheets article a/an</a:t>
            </a:r>
          </a:p>
          <a:p>
            <a:pPr algn="ctr"/>
            <a:endParaRPr lang="en-US" sz="4000" dirty="0"/>
          </a:p>
          <a:p>
            <a:pPr algn="ctr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22220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CF4E457-4378-1211-599C-6C9305AD0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12" y="3820604"/>
            <a:ext cx="6315728" cy="149325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AD8C51-5DC5-DF65-2C1C-2CA4F1ECC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06" y="5305101"/>
            <a:ext cx="6313334" cy="370668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815EFE-B9B1-63E2-AB80-A35916944743}"/>
              </a:ext>
            </a:extLst>
          </p:cNvPr>
          <p:cNvSpPr/>
          <p:nvPr/>
        </p:nvSpPr>
        <p:spPr>
          <a:xfrm>
            <a:off x="876300" y="5128260"/>
            <a:ext cx="906780" cy="2819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lgerian" panose="04020705040A02060702" pitchFamily="82" charset="0"/>
              </a:rPr>
              <a:t>Monday</a:t>
            </a:r>
            <a:endParaRPr lang="ru-RU" sz="14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F5D2512-C148-865A-6B08-FC56F85B2D00}"/>
              </a:ext>
            </a:extLst>
          </p:cNvPr>
          <p:cNvSpPr/>
          <p:nvPr/>
        </p:nvSpPr>
        <p:spPr>
          <a:xfrm>
            <a:off x="1897380" y="5135880"/>
            <a:ext cx="1005840" cy="2819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lgerian" panose="04020705040A02060702" pitchFamily="82" charset="0"/>
              </a:rPr>
              <a:t>Tuesday</a:t>
            </a:r>
            <a:endParaRPr lang="ru-RU" sz="1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1673714-22FA-32BA-7D86-002EB25FEC22}"/>
              </a:ext>
            </a:extLst>
          </p:cNvPr>
          <p:cNvSpPr/>
          <p:nvPr/>
        </p:nvSpPr>
        <p:spPr>
          <a:xfrm>
            <a:off x="3040380" y="5135880"/>
            <a:ext cx="1234440" cy="2819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lgerian" panose="04020705040A02060702" pitchFamily="82" charset="0"/>
              </a:rPr>
              <a:t>Wednesday</a:t>
            </a:r>
            <a:endParaRPr lang="ru-RU" sz="14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F8C5C2D-9173-682A-D481-28AD376A1ABE}"/>
              </a:ext>
            </a:extLst>
          </p:cNvPr>
          <p:cNvSpPr/>
          <p:nvPr/>
        </p:nvSpPr>
        <p:spPr>
          <a:xfrm>
            <a:off x="4411980" y="5135880"/>
            <a:ext cx="1104900" cy="2971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lgerian" panose="04020705040A02060702" pitchFamily="82" charset="0"/>
              </a:rPr>
              <a:t>Thursday</a:t>
            </a:r>
            <a:endParaRPr lang="ru-RU" sz="14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096C77B-7485-1346-E272-7527C94DE262}"/>
              </a:ext>
            </a:extLst>
          </p:cNvPr>
          <p:cNvSpPr/>
          <p:nvPr/>
        </p:nvSpPr>
        <p:spPr>
          <a:xfrm>
            <a:off x="5615940" y="5143500"/>
            <a:ext cx="906780" cy="2819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Algerian" panose="04020705040A02060702" pitchFamily="82" charset="0"/>
              </a:rPr>
              <a:t>Friday</a:t>
            </a:r>
            <a:endParaRPr lang="ru-RU" sz="1400" dirty="0"/>
          </a:p>
        </p:txBody>
      </p:sp>
      <p:graphicFrame>
        <p:nvGraphicFramePr>
          <p:cNvPr id="13" name="Таблица 13">
            <a:extLst>
              <a:ext uri="{FF2B5EF4-FFF2-40B4-BE49-F238E27FC236}">
                <a16:creationId xmlns:a16="http://schemas.microsoft.com/office/drawing/2014/main" id="{1D7A60F8-4F1C-DA87-2E24-F3F06E097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093747"/>
              </p:ext>
            </p:extLst>
          </p:nvPr>
        </p:nvGraphicFramePr>
        <p:xfrm>
          <a:off x="381000" y="5516880"/>
          <a:ext cx="6164580" cy="2827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109">
                  <a:extLst>
                    <a:ext uri="{9D8B030D-6E8A-4147-A177-3AD203B41FA5}">
                      <a16:colId xmlns:a16="http://schemas.microsoft.com/office/drawing/2014/main" val="332135491"/>
                    </a:ext>
                  </a:extLst>
                </a:gridCol>
                <a:gridCol w="1017351">
                  <a:extLst>
                    <a:ext uri="{9D8B030D-6E8A-4147-A177-3AD203B41FA5}">
                      <a16:colId xmlns:a16="http://schemas.microsoft.com/office/drawing/2014/main" val="328907810"/>
                    </a:ext>
                  </a:extLst>
                </a:gridCol>
                <a:gridCol w="1127760">
                  <a:extLst>
                    <a:ext uri="{9D8B030D-6E8A-4147-A177-3AD203B41FA5}">
                      <a16:colId xmlns:a16="http://schemas.microsoft.com/office/drawing/2014/main" val="2278214923"/>
                    </a:ext>
                  </a:extLst>
                </a:gridCol>
                <a:gridCol w="1363980">
                  <a:extLst>
                    <a:ext uri="{9D8B030D-6E8A-4147-A177-3AD203B41FA5}">
                      <a16:colId xmlns:a16="http://schemas.microsoft.com/office/drawing/2014/main" val="1652350350"/>
                    </a:ext>
                  </a:extLst>
                </a:gridCol>
                <a:gridCol w="1226820">
                  <a:extLst>
                    <a:ext uri="{9D8B030D-6E8A-4147-A177-3AD203B41FA5}">
                      <a16:colId xmlns:a16="http://schemas.microsoft.com/office/drawing/2014/main" val="192703611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821615348"/>
                    </a:ext>
                  </a:extLst>
                </a:gridCol>
              </a:tblGrid>
              <a:tr h="5654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5983112"/>
                  </a:ext>
                </a:extLst>
              </a:tr>
              <a:tr h="56540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1163312"/>
                  </a:ext>
                </a:extLst>
              </a:tr>
              <a:tr h="5654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1040796"/>
                  </a:ext>
                </a:extLst>
              </a:tr>
              <a:tr h="56540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249241"/>
                  </a:ext>
                </a:extLst>
              </a:tr>
              <a:tr h="56540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5722104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D9E6BA88-4703-C672-9332-46DAEC1FAE81}"/>
              </a:ext>
            </a:extLst>
          </p:cNvPr>
          <p:cNvSpPr txBox="1"/>
          <p:nvPr/>
        </p:nvSpPr>
        <p:spPr>
          <a:xfrm>
            <a:off x="2331720" y="8602980"/>
            <a:ext cx="2506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lgerian" panose="04020705040A02060702" pitchFamily="82" charset="0"/>
              </a:rPr>
              <a:t>School timetable</a:t>
            </a:r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2FF27B8-514F-1DFB-0643-CE3B712598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5460" y="3983826"/>
            <a:ext cx="912897" cy="99981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5E62ED5-E278-C9D4-0B71-289B184794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7734" y="8382973"/>
            <a:ext cx="315532" cy="57717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3BC5572-8BE0-C43E-EEE6-1C5F7A660E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505" y="3929001"/>
            <a:ext cx="566670" cy="40207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FB9C834-2D7D-3306-97EC-FAF02F9E26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9041" y="3905817"/>
            <a:ext cx="476518" cy="31128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F7B17B5-E3B3-1D0F-AA2C-7FED6FFE94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04304" y="4457700"/>
            <a:ext cx="560231" cy="6096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56FF297-9CB0-EAEC-55E8-0328A0B9DD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14067" y="4206402"/>
            <a:ext cx="624625" cy="350196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E503DFE-7025-539E-8A4D-0F7182652C4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26794" y="4526118"/>
            <a:ext cx="328411" cy="564204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C1EFD6F9-11C9-2C71-5D3E-9BADD8BC2A6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61304" y="3832373"/>
            <a:ext cx="560231" cy="77821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3903D688-FD37-3E9F-176A-F168CAC5F69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84105" y="3905817"/>
            <a:ext cx="579549" cy="616085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44528FF-F1FE-4AD4-BE92-A23D5912809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58129" y="4542493"/>
            <a:ext cx="663262" cy="577174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77EF2462-B95D-6959-63B2-2E4F0863447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11388" y="8479438"/>
            <a:ext cx="637504" cy="460443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8656F5AD-6034-A6B1-D54D-65BCE37A218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06384" y="4622746"/>
            <a:ext cx="553792" cy="492868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E60B3602-63BA-C659-2EFA-937071464DC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87288" y="4496124"/>
            <a:ext cx="637504" cy="39559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FFDD4C01-365D-B9AA-522E-E5F2D74142C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61354" y="4381500"/>
            <a:ext cx="577778" cy="56388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F4A44AF-74AB-EAAA-FB52-1CD6E32458C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7212" y="4558705"/>
            <a:ext cx="727656" cy="544749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20C5CAE6-92B2-D726-5B56-A21396AA583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54187" y="3875013"/>
            <a:ext cx="631065" cy="525294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05E9873E-AF48-18C8-B56F-42BCDBDABF5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0388234">
            <a:off x="2804161" y="3928935"/>
            <a:ext cx="601765" cy="699647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8023E574-C060-1867-7AF7-FF6E9C43FD0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10534256">
            <a:off x="2151318" y="3884869"/>
            <a:ext cx="525202" cy="63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155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мультфильм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432808A4-7564-488F-0435-6C0A1CCC15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331"/>
          <a:stretch/>
        </p:blipFill>
        <p:spPr>
          <a:xfrm>
            <a:off x="20" y="10"/>
            <a:ext cx="6857980" cy="914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33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2C7FC99E-16FE-C5DF-FF6C-DDF673C89F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97612" y="639760"/>
            <a:ext cx="5915025" cy="3877539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9860A8-610B-041E-2729-E6D886196981}"/>
              </a:ext>
            </a:extLst>
          </p:cNvPr>
          <p:cNvSpPr/>
          <p:nvPr/>
        </p:nvSpPr>
        <p:spPr>
          <a:xfrm>
            <a:off x="340611" y="0"/>
            <a:ext cx="60984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Plan of Green school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8" name="01 (36) Ex. 1a, p. 26">
            <a:hlinkClick r:id="" action="ppaction://media"/>
            <a:extLst>
              <a:ext uri="{FF2B5EF4-FFF2-40B4-BE49-F238E27FC236}">
                <a16:creationId xmlns:a16="http://schemas.microsoft.com/office/drawing/2014/main" id="{768494B3-D682-68BD-8469-B82562843A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6640" y="944245"/>
            <a:ext cx="487363" cy="48736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A9E538-FBCB-80B4-9A03-478091B0D936}"/>
              </a:ext>
            </a:extLst>
          </p:cNvPr>
          <p:cNvSpPr txBox="1"/>
          <p:nvPr/>
        </p:nvSpPr>
        <p:spPr>
          <a:xfrm>
            <a:off x="0" y="4545874"/>
            <a:ext cx="6766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Put the school subjects in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 </a:t>
            </a:r>
            <a:r>
              <a:rPr 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anose="02070A03080606020203" pitchFamily="18" charset="0"/>
              </a:rPr>
              <a:t>alphabetical order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315D93-0ECC-89EE-104D-EFD554B3B292}"/>
              </a:ext>
            </a:extLst>
          </p:cNvPr>
          <p:cNvSpPr txBox="1"/>
          <p:nvPr/>
        </p:nvSpPr>
        <p:spPr>
          <a:xfrm>
            <a:off x="300447" y="5799909"/>
            <a:ext cx="822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Art</a:t>
            </a:r>
            <a:endParaRPr lang="ru-RU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0C38C2-0D1E-0A07-E3D3-39EB83010B58}"/>
              </a:ext>
            </a:extLst>
          </p:cNvPr>
          <p:cNvSpPr txBox="1"/>
          <p:nvPr/>
        </p:nvSpPr>
        <p:spPr>
          <a:xfrm>
            <a:off x="1724297" y="5799909"/>
            <a:ext cx="1436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English</a:t>
            </a:r>
            <a:endParaRPr lang="ru-RU" sz="3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C6149B-15C3-7A33-84B0-D0959298BADB}"/>
              </a:ext>
            </a:extLst>
          </p:cNvPr>
          <p:cNvSpPr txBox="1"/>
          <p:nvPr/>
        </p:nvSpPr>
        <p:spPr>
          <a:xfrm>
            <a:off x="3892730" y="5682343"/>
            <a:ext cx="2116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Geography</a:t>
            </a:r>
            <a:endParaRPr lang="ru-RU" sz="3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A04884-978A-526C-68FE-8DD7D96C89E8}"/>
              </a:ext>
            </a:extLst>
          </p:cNvPr>
          <p:cNvSpPr txBox="1"/>
          <p:nvPr/>
        </p:nvSpPr>
        <p:spPr>
          <a:xfrm>
            <a:off x="222067" y="6596744"/>
            <a:ext cx="1959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History</a:t>
            </a:r>
            <a:endParaRPr lang="ru-RU" sz="3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A88A89-B08A-B7E9-34DD-C10A267CD8FE}"/>
              </a:ext>
            </a:extLst>
          </p:cNvPr>
          <p:cNvSpPr txBox="1"/>
          <p:nvPr/>
        </p:nvSpPr>
        <p:spPr>
          <a:xfrm>
            <a:off x="2207622" y="6557554"/>
            <a:ext cx="46503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Information Technology (IT)</a:t>
            </a:r>
            <a:endParaRPr lang="ru-RU" sz="2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9E40BC-A9BB-CE23-DD2B-FEAAD266974C}"/>
              </a:ext>
            </a:extLst>
          </p:cNvPr>
          <p:cNvSpPr txBox="1"/>
          <p:nvPr/>
        </p:nvSpPr>
        <p:spPr>
          <a:xfrm>
            <a:off x="195941" y="7341326"/>
            <a:ext cx="3879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Mathematics (</a:t>
            </a:r>
            <a:r>
              <a:rPr lang="en-US" sz="3200" dirty="0" err="1"/>
              <a:t>Maths</a:t>
            </a:r>
            <a:r>
              <a:rPr lang="en-US" sz="3200" dirty="0"/>
              <a:t>)</a:t>
            </a:r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3A2BDA-7019-52D4-C9A9-E48CDDCF3297}"/>
              </a:ext>
            </a:extLst>
          </p:cNvPr>
          <p:cNvSpPr txBox="1"/>
          <p:nvPr/>
        </p:nvSpPr>
        <p:spPr>
          <a:xfrm>
            <a:off x="326571" y="8112033"/>
            <a:ext cx="1802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Science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14B9EAC-C903-740E-413F-30586D8D13D2}"/>
              </a:ext>
            </a:extLst>
          </p:cNvPr>
          <p:cNvSpPr txBox="1"/>
          <p:nvPr/>
        </p:nvSpPr>
        <p:spPr>
          <a:xfrm>
            <a:off x="4728753" y="7328263"/>
            <a:ext cx="1463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Music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02E9412-2B4D-5D69-DD3D-C375ED74F1CD}"/>
              </a:ext>
            </a:extLst>
          </p:cNvPr>
          <p:cNvSpPr txBox="1"/>
          <p:nvPr/>
        </p:nvSpPr>
        <p:spPr>
          <a:xfrm>
            <a:off x="2690949" y="8059783"/>
            <a:ext cx="4010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Physical Education (PE)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3680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8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26991D1-B0D3-21FD-FFC6-4AB3EE2A1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300" y="880050"/>
            <a:ext cx="4273666" cy="44626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178CA5-27F0-9108-C048-AFB82AD9C466}"/>
              </a:ext>
            </a:extLst>
          </p:cNvPr>
          <p:cNvSpPr txBox="1"/>
          <p:nvPr/>
        </p:nvSpPr>
        <p:spPr>
          <a:xfrm>
            <a:off x="1123406" y="209004"/>
            <a:ext cx="487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Bodoni MT Black" panose="02070A03080606020203" pitchFamily="18" charset="0"/>
              </a:rPr>
              <a:t>Where is the lesson?</a:t>
            </a:r>
            <a:endParaRPr lang="ru-RU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F281AA-3FE6-C8FA-85E3-6C2F6234F0F7}"/>
              </a:ext>
            </a:extLst>
          </p:cNvPr>
          <p:cNvSpPr txBox="1"/>
          <p:nvPr/>
        </p:nvSpPr>
        <p:spPr>
          <a:xfrm>
            <a:off x="104502" y="5564776"/>
            <a:ext cx="6570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A: Where is the </a:t>
            </a:r>
            <a:r>
              <a:rPr lang="en-US" sz="24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lesson?        B: In Room D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1E0675-856D-2594-0E01-78529092D054}"/>
              </a:ext>
            </a:extLst>
          </p:cNvPr>
          <p:cNvSpPr txBox="1"/>
          <p:nvPr/>
        </p:nvSpPr>
        <p:spPr>
          <a:xfrm>
            <a:off x="91440" y="6126480"/>
            <a:ext cx="667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A: Where’s the IT lesson?                B: In Room I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A59EE2-B7EA-6F96-5C31-FE9E5B71B424}"/>
              </a:ext>
            </a:extLst>
          </p:cNvPr>
          <p:cNvSpPr txBox="1"/>
          <p:nvPr/>
        </p:nvSpPr>
        <p:spPr>
          <a:xfrm>
            <a:off x="117566" y="6675120"/>
            <a:ext cx="694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A: Where’s the English lesson?       B: In Room C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EA443C-E6D4-458B-5E98-0915CAD25585}"/>
              </a:ext>
            </a:extLst>
          </p:cNvPr>
          <p:cNvSpPr txBox="1"/>
          <p:nvPr/>
        </p:nvSpPr>
        <p:spPr>
          <a:xfrm>
            <a:off x="117566" y="7276011"/>
            <a:ext cx="685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A: Where’s the PE lesson?               B: In Room B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89EDCC-E977-C38F-C2EE-88F75BA32001}"/>
              </a:ext>
            </a:extLst>
          </p:cNvPr>
          <p:cNvSpPr txBox="1"/>
          <p:nvPr/>
        </p:nvSpPr>
        <p:spPr>
          <a:xfrm>
            <a:off x="91440" y="7811589"/>
            <a:ext cx="666932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A: Where’s the Science lesson?        B: In Room A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20582E-6E10-5AAE-6270-40067A87AEB4}"/>
              </a:ext>
            </a:extLst>
          </p:cNvPr>
          <p:cNvSpPr txBox="1"/>
          <p:nvPr/>
        </p:nvSpPr>
        <p:spPr>
          <a:xfrm>
            <a:off x="91440" y="8405336"/>
            <a:ext cx="66359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A: Where’s the History lesson?       B: In Room E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A08AC63D-F355-5AB4-C707-EDAF8F023014}"/>
                  </a:ext>
                </a:extLst>
              </p14:cNvPr>
              <p14:cNvContentPartPr/>
              <p14:nvPr/>
            </p14:nvContentPartPr>
            <p14:xfrm>
              <a:off x="4360011" y="2881183"/>
              <a:ext cx="35640" cy="6120"/>
            </p14:xfrm>
          </p:contentPart>
        </mc:Choice>
        <mc:Fallback xmlns=""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A08AC63D-F355-5AB4-C707-EDAF8F02301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06371" y="2773183"/>
                <a:ext cx="143280" cy="22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9A52E94F-6E69-3A58-73A0-E472CB5FC27C}"/>
                  </a:ext>
                </a:extLst>
              </p14:cNvPr>
              <p14:cNvContentPartPr/>
              <p14:nvPr/>
            </p14:nvContentPartPr>
            <p14:xfrm>
              <a:off x="4454331" y="2899903"/>
              <a:ext cx="360" cy="360"/>
            </p14:xfrm>
          </p:contentPart>
        </mc:Choice>
        <mc:Fallback xmlns=""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9A52E94F-6E69-3A58-73A0-E472CB5FC27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00691" y="2791903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BC4DF698-4866-2859-4EB1-62307F0CB397}"/>
                  </a:ext>
                </a:extLst>
              </p14:cNvPr>
              <p14:cNvContentPartPr/>
              <p14:nvPr/>
            </p14:nvContentPartPr>
            <p14:xfrm>
              <a:off x="4294491" y="2837983"/>
              <a:ext cx="160200" cy="100440"/>
            </p14:xfrm>
          </p:contentPart>
        </mc:Choice>
        <mc:Fallback xmlns=""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BC4DF698-4866-2859-4EB1-62307F0CB39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240491" y="2730343"/>
                <a:ext cx="267840" cy="31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B0A499C1-1880-F47E-2597-F48E7CCB7B93}"/>
                  </a:ext>
                </a:extLst>
              </p14:cNvPr>
              <p14:cNvContentPartPr/>
              <p14:nvPr/>
            </p14:nvContentPartPr>
            <p14:xfrm>
              <a:off x="4362891" y="2847343"/>
              <a:ext cx="360" cy="360"/>
            </p14:xfrm>
          </p:contentPart>
        </mc:Choice>
        <mc:Fallback xmlns=""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B0A499C1-1880-F47E-2597-F48E7CCB7B9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09251" y="2739343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2DB81334-E919-FA35-674E-AE631FAD4672}"/>
                  </a:ext>
                </a:extLst>
              </p14:cNvPr>
              <p14:cNvContentPartPr/>
              <p14:nvPr/>
            </p14:nvContentPartPr>
            <p14:xfrm>
              <a:off x="4401771" y="2826463"/>
              <a:ext cx="5400" cy="8280"/>
            </p14:xfrm>
          </p:contentPart>
        </mc:Choice>
        <mc:Fallback xmlns=""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2DB81334-E919-FA35-674E-AE631FAD467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348131" y="2718463"/>
                <a:ext cx="113040" cy="22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1" name="Рукописный ввод 20">
                <a:extLst>
                  <a:ext uri="{FF2B5EF4-FFF2-40B4-BE49-F238E27FC236}">
                    <a16:creationId xmlns:a16="http://schemas.microsoft.com/office/drawing/2014/main" id="{EE319118-E2AC-6307-7E31-407E179B3792}"/>
                  </a:ext>
                </a:extLst>
              </p14:cNvPr>
              <p14:cNvContentPartPr/>
              <p14:nvPr/>
            </p14:nvContentPartPr>
            <p14:xfrm>
              <a:off x="4428411" y="2795503"/>
              <a:ext cx="360" cy="360"/>
            </p14:xfrm>
          </p:contentPart>
        </mc:Choice>
        <mc:Fallback xmlns="">
          <p:pic>
            <p:nvPicPr>
              <p:cNvPr id="21" name="Рукописный ввод 20">
                <a:extLst>
                  <a:ext uri="{FF2B5EF4-FFF2-40B4-BE49-F238E27FC236}">
                    <a16:creationId xmlns:a16="http://schemas.microsoft.com/office/drawing/2014/main" id="{EE319118-E2AC-6307-7E31-407E179B379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74771" y="2687503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3" name="Рукописный ввод 22">
                <a:extLst>
                  <a:ext uri="{FF2B5EF4-FFF2-40B4-BE49-F238E27FC236}">
                    <a16:creationId xmlns:a16="http://schemas.microsoft.com/office/drawing/2014/main" id="{9E338FC2-F702-04E0-1AF3-F6E75BF5A54C}"/>
                  </a:ext>
                </a:extLst>
              </p14:cNvPr>
              <p14:cNvContentPartPr/>
              <p14:nvPr/>
            </p14:nvContentPartPr>
            <p14:xfrm>
              <a:off x="-995349" y="4545823"/>
              <a:ext cx="2520" cy="360"/>
            </p14:xfrm>
          </p:contentPart>
        </mc:Choice>
        <mc:Fallback xmlns="">
          <p:pic>
            <p:nvPicPr>
              <p:cNvPr id="23" name="Рукописный ввод 22">
                <a:extLst>
                  <a:ext uri="{FF2B5EF4-FFF2-40B4-BE49-F238E27FC236}">
                    <a16:creationId xmlns:a16="http://schemas.microsoft.com/office/drawing/2014/main" id="{9E338FC2-F702-04E0-1AF3-F6E75BF5A54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-1058349" y="4482823"/>
                <a:ext cx="12816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4" name="Рукописный ввод 23">
                <a:extLst>
                  <a:ext uri="{FF2B5EF4-FFF2-40B4-BE49-F238E27FC236}">
                    <a16:creationId xmlns:a16="http://schemas.microsoft.com/office/drawing/2014/main" id="{41294C41-8B5B-5A13-75E9-D85DEAD5BFDD}"/>
                  </a:ext>
                </a:extLst>
              </p14:cNvPr>
              <p14:cNvContentPartPr/>
              <p14:nvPr/>
            </p14:nvContentPartPr>
            <p14:xfrm>
              <a:off x="4414731" y="2861023"/>
              <a:ext cx="360" cy="360"/>
            </p14:xfrm>
          </p:contentPart>
        </mc:Choice>
        <mc:Fallback xmlns="">
          <p:pic>
            <p:nvPicPr>
              <p:cNvPr id="24" name="Рукописный ввод 23">
                <a:extLst>
                  <a:ext uri="{FF2B5EF4-FFF2-40B4-BE49-F238E27FC236}">
                    <a16:creationId xmlns:a16="http://schemas.microsoft.com/office/drawing/2014/main" id="{41294C41-8B5B-5A13-75E9-D85DEAD5BFDD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352091" y="2798023"/>
                <a:ext cx="126000" cy="12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16FBD1A8-81DD-35AA-F2B3-C87043481AA4}"/>
              </a:ext>
            </a:extLst>
          </p:cNvPr>
          <p:cNvGrpSpPr/>
          <p:nvPr/>
        </p:nvGrpSpPr>
        <p:grpSpPr>
          <a:xfrm>
            <a:off x="4362891" y="3523396"/>
            <a:ext cx="62954" cy="18720"/>
            <a:chOff x="4362891" y="3523396"/>
            <a:chExt cx="62954" cy="1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5" name="Рукописный ввод 24">
                  <a:extLst>
                    <a:ext uri="{FF2B5EF4-FFF2-40B4-BE49-F238E27FC236}">
                      <a16:creationId xmlns:a16="http://schemas.microsoft.com/office/drawing/2014/main" id="{99343EA5-5F95-DA01-2943-EA2DB1A165D6}"/>
                    </a:ext>
                  </a:extLst>
                </p14:cNvPr>
                <p14:cNvContentPartPr/>
                <p14:nvPr/>
              </p14:nvContentPartPr>
              <p14:xfrm>
                <a:off x="4362891" y="3539623"/>
                <a:ext cx="360" cy="360"/>
              </p14:xfrm>
            </p:contentPart>
          </mc:Choice>
          <mc:Fallback xmlns="">
            <p:pic>
              <p:nvPicPr>
                <p:cNvPr id="25" name="Рукописный ввод 24">
                  <a:extLst>
                    <a:ext uri="{FF2B5EF4-FFF2-40B4-BE49-F238E27FC236}">
                      <a16:creationId xmlns:a16="http://schemas.microsoft.com/office/drawing/2014/main" id="{99343EA5-5F95-DA01-2943-EA2DB1A165D6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300251" y="3476983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6" name="Рукописный ввод 25">
                  <a:extLst>
                    <a:ext uri="{FF2B5EF4-FFF2-40B4-BE49-F238E27FC236}">
                      <a16:creationId xmlns:a16="http://schemas.microsoft.com/office/drawing/2014/main" id="{C455444B-EFA6-DAFB-63C6-3C924623014D}"/>
                    </a:ext>
                  </a:extLst>
                </p14:cNvPr>
                <p14:cNvContentPartPr/>
                <p14:nvPr/>
              </p14:nvContentPartPr>
              <p14:xfrm>
                <a:off x="4388811" y="3537463"/>
                <a:ext cx="13320" cy="2520"/>
              </p14:xfrm>
            </p:contentPart>
          </mc:Choice>
          <mc:Fallback xmlns="">
            <p:pic>
              <p:nvPicPr>
                <p:cNvPr id="26" name="Рукописный ввод 25">
                  <a:extLst>
                    <a:ext uri="{FF2B5EF4-FFF2-40B4-BE49-F238E27FC236}">
                      <a16:creationId xmlns:a16="http://schemas.microsoft.com/office/drawing/2014/main" id="{C455444B-EFA6-DAFB-63C6-3C924623014D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326171" y="3474823"/>
                  <a:ext cx="13896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9" name="Рукописный ввод 28">
                  <a:extLst>
                    <a:ext uri="{FF2B5EF4-FFF2-40B4-BE49-F238E27FC236}">
                      <a16:creationId xmlns:a16="http://schemas.microsoft.com/office/drawing/2014/main" id="{9462132A-7638-CA1D-3775-E7D161911FB2}"/>
                    </a:ext>
                  </a:extLst>
                </p14:cNvPr>
                <p14:cNvContentPartPr/>
                <p14:nvPr/>
              </p14:nvContentPartPr>
              <p14:xfrm>
                <a:off x="4401365" y="3523396"/>
                <a:ext cx="24480" cy="18720"/>
              </p14:xfrm>
            </p:contentPart>
          </mc:Choice>
          <mc:Fallback xmlns="">
            <p:pic>
              <p:nvPicPr>
                <p:cNvPr id="29" name="Рукописный ввод 28">
                  <a:extLst>
                    <a:ext uri="{FF2B5EF4-FFF2-40B4-BE49-F238E27FC236}">
                      <a16:creationId xmlns:a16="http://schemas.microsoft.com/office/drawing/2014/main" id="{9462132A-7638-CA1D-3775-E7D161911FB2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338725" y="3460396"/>
                  <a:ext cx="150120" cy="144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337FF889-F106-1574-5818-782E04F1B3B7}"/>
              </a:ext>
            </a:extLst>
          </p:cNvPr>
          <p:cNvGrpSpPr/>
          <p:nvPr/>
        </p:nvGrpSpPr>
        <p:grpSpPr>
          <a:xfrm>
            <a:off x="4306325" y="3832276"/>
            <a:ext cx="156240" cy="87480"/>
            <a:chOff x="4306325" y="3832276"/>
            <a:chExt cx="156240" cy="87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30" name="Рукописный ввод 29">
                  <a:extLst>
                    <a:ext uri="{FF2B5EF4-FFF2-40B4-BE49-F238E27FC236}">
                      <a16:creationId xmlns:a16="http://schemas.microsoft.com/office/drawing/2014/main" id="{B1972A61-B735-8049-EBE9-241E876DE212}"/>
                    </a:ext>
                  </a:extLst>
                </p14:cNvPr>
                <p14:cNvContentPartPr/>
                <p14:nvPr/>
              </p14:nvContentPartPr>
              <p14:xfrm>
                <a:off x="4306325" y="3843076"/>
                <a:ext cx="156240" cy="76680"/>
              </p14:xfrm>
            </p:contentPart>
          </mc:Choice>
          <mc:Fallback xmlns="">
            <p:pic>
              <p:nvPicPr>
                <p:cNvPr id="30" name="Рукописный ввод 29">
                  <a:extLst>
                    <a:ext uri="{FF2B5EF4-FFF2-40B4-BE49-F238E27FC236}">
                      <a16:creationId xmlns:a16="http://schemas.microsoft.com/office/drawing/2014/main" id="{B1972A61-B735-8049-EBE9-241E876DE212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243685" y="3780436"/>
                  <a:ext cx="28188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32" name="Рукописный ввод 31">
                  <a:extLst>
                    <a:ext uri="{FF2B5EF4-FFF2-40B4-BE49-F238E27FC236}">
                      <a16:creationId xmlns:a16="http://schemas.microsoft.com/office/drawing/2014/main" id="{EC5C475C-19CF-06EA-09FC-5EF86664453A}"/>
                    </a:ext>
                  </a:extLst>
                </p14:cNvPr>
                <p14:cNvContentPartPr/>
                <p14:nvPr/>
              </p14:nvContentPartPr>
              <p14:xfrm>
                <a:off x="4315685" y="3832276"/>
                <a:ext cx="360" cy="360"/>
              </p14:xfrm>
            </p:contentPart>
          </mc:Choice>
          <mc:Fallback xmlns="">
            <p:pic>
              <p:nvPicPr>
                <p:cNvPr id="32" name="Рукописный ввод 31">
                  <a:extLst>
                    <a:ext uri="{FF2B5EF4-FFF2-40B4-BE49-F238E27FC236}">
                      <a16:creationId xmlns:a16="http://schemas.microsoft.com/office/drawing/2014/main" id="{EC5C475C-19CF-06EA-09FC-5EF86664453A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252685" y="3769276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4" name="Рукописный ввод 33">
                <a:extLst>
                  <a:ext uri="{FF2B5EF4-FFF2-40B4-BE49-F238E27FC236}">
                    <a16:creationId xmlns:a16="http://schemas.microsoft.com/office/drawing/2014/main" id="{8AA63EE1-A0D6-ABFB-4BA5-369AC07F782D}"/>
                  </a:ext>
                </a:extLst>
              </p14:cNvPr>
              <p14:cNvContentPartPr/>
              <p14:nvPr/>
            </p14:nvContentPartPr>
            <p14:xfrm>
              <a:off x="4302725" y="4522036"/>
              <a:ext cx="141120" cy="52920"/>
            </p14:xfrm>
          </p:contentPart>
        </mc:Choice>
        <mc:Fallback xmlns="">
          <p:pic>
            <p:nvPicPr>
              <p:cNvPr id="34" name="Рукописный ввод 33">
                <a:extLst>
                  <a:ext uri="{FF2B5EF4-FFF2-40B4-BE49-F238E27FC236}">
                    <a16:creationId xmlns:a16="http://schemas.microsoft.com/office/drawing/2014/main" id="{8AA63EE1-A0D6-ABFB-4BA5-369AC07F782D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240085" y="4459036"/>
                <a:ext cx="266760" cy="17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35" name="Рукописный ввод 34">
                <a:extLst>
                  <a:ext uri="{FF2B5EF4-FFF2-40B4-BE49-F238E27FC236}">
                    <a16:creationId xmlns:a16="http://schemas.microsoft.com/office/drawing/2014/main" id="{1F621E0F-D998-297A-8C44-A6522E0E7025}"/>
                  </a:ext>
                </a:extLst>
              </p14:cNvPr>
              <p14:cNvContentPartPr/>
              <p14:nvPr/>
            </p14:nvContentPartPr>
            <p14:xfrm>
              <a:off x="4379765" y="4820476"/>
              <a:ext cx="151920" cy="42480"/>
            </p14:xfrm>
          </p:contentPart>
        </mc:Choice>
        <mc:Fallback xmlns="">
          <p:pic>
            <p:nvPicPr>
              <p:cNvPr id="35" name="Рукописный ввод 34">
                <a:extLst>
                  <a:ext uri="{FF2B5EF4-FFF2-40B4-BE49-F238E27FC236}">
                    <a16:creationId xmlns:a16="http://schemas.microsoft.com/office/drawing/2014/main" id="{1F621E0F-D998-297A-8C44-A6522E0E7025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316765" y="4757836"/>
                <a:ext cx="277560" cy="16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241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Шрифт, снимок экрана, графический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917CEF1A-6D9E-FFAE-93CD-8B5E3D9C23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" r="1509"/>
          <a:stretch/>
        </p:blipFill>
        <p:spPr>
          <a:xfrm>
            <a:off x="20" y="10"/>
            <a:ext cx="6857980" cy="9143990"/>
          </a:xfrm>
          <a:prstGeom prst="rect">
            <a:avLst/>
          </a:prstGeom>
        </p:spPr>
      </p:pic>
      <p:pic>
        <p:nvPicPr>
          <p:cNvPr id="6" name="02 (37) Ex. 3, p. 26">
            <a:hlinkClick r:id="" action="ppaction://media"/>
            <a:extLst>
              <a:ext uri="{FF2B5EF4-FFF2-40B4-BE49-F238E27FC236}">
                <a16:creationId xmlns:a16="http://schemas.microsoft.com/office/drawing/2014/main" id="{F76A447D-B6BE-AC95-8543-1EC57C626C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7005" y="43479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1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1FF608A0-7A8A-9A2C-C6C6-49D4A3E259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5786" y="297613"/>
            <a:ext cx="5939590" cy="3039038"/>
          </a:xfr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8E2EE5B1-1F55-5FE5-EA2B-4B0E189D459C}"/>
                  </a:ext>
                </a:extLst>
              </p14:cNvPr>
              <p14:cNvContentPartPr/>
              <p14:nvPr/>
            </p14:nvContentPartPr>
            <p14:xfrm>
              <a:off x="-273994" y="4397405"/>
              <a:ext cx="360" cy="36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8E2EE5B1-1F55-5FE5-EA2B-4B0E189D459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336634" y="4334405"/>
                <a:ext cx="126000" cy="12600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0564B613-B462-1806-DD91-F2EAA2F8918D}"/>
              </a:ext>
            </a:extLst>
          </p:cNvPr>
          <p:cNvSpPr/>
          <p:nvPr/>
        </p:nvSpPr>
        <p:spPr>
          <a:xfrm>
            <a:off x="690341" y="744843"/>
            <a:ext cx="1653187" cy="21255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ED3B0AA-A38F-0A2B-893C-87AF733E88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6546" y="734635"/>
            <a:ext cx="1664352" cy="21398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33F5B6A-29CE-51E9-3CBB-49BDE85DDA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7736" y="716470"/>
            <a:ext cx="1664352" cy="213988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0556258-358C-0415-1F1F-BACACB9E50D7}"/>
              </a:ext>
            </a:extLst>
          </p:cNvPr>
          <p:cNvSpPr txBox="1"/>
          <p:nvPr/>
        </p:nvSpPr>
        <p:spPr>
          <a:xfrm>
            <a:off x="666120" y="829622"/>
            <a:ext cx="1701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6</a:t>
            </a:r>
            <a:r>
              <a:rPr lang="en-US" sz="1400" dirty="0">
                <a:latin typeface="Bodoni MT Black" panose="02070A03080606020203" pitchFamily="18" charset="0"/>
              </a:rPr>
              <a:t> school subjects</a:t>
            </a:r>
            <a:r>
              <a:rPr lang="ru-RU" sz="1400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9BC30B-AC73-5608-6850-FFD48A2CC7E9}"/>
              </a:ext>
            </a:extLst>
          </p:cNvPr>
          <p:cNvSpPr txBox="1"/>
          <p:nvPr/>
        </p:nvSpPr>
        <p:spPr>
          <a:xfrm>
            <a:off x="811455" y="1156625"/>
            <a:ext cx="14291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History English Science Geography </a:t>
            </a:r>
            <a:r>
              <a:rPr lang="en-US" b="0" i="0" dirty="0" err="1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F3286C-7B93-A2DB-CBE3-30BB56D8D9D9}"/>
              </a:ext>
            </a:extLst>
          </p:cNvPr>
          <p:cNvSpPr txBox="1"/>
          <p:nvPr/>
        </p:nvSpPr>
        <p:spPr>
          <a:xfrm>
            <a:off x="2520151" y="812464"/>
            <a:ext cx="17016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6</a:t>
            </a:r>
            <a:r>
              <a:rPr lang="en-US" sz="1400" dirty="0">
                <a:latin typeface="Bodoni MT Black" panose="02070A03080606020203" pitchFamily="18" charset="0"/>
              </a:rPr>
              <a:t> school objects</a:t>
            </a:r>
            <a:r>
              <a:rPr lang="ru-RU" sz="1400" dirty="0"/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1AFBCA-83D3-EE1A-E18E-06325D3B6F5B}"/>
              </a:ext>
            </a:extLst>
          </p:cNvPr>
          <p:cNvSpPr txBox="1"/>
          <p:nvPr/>
        </p:nvSpPr>
        <p:spPr>
          <a:xfrm>
            <a:off x="4360053" y="800353"/>
            <a:ext cx="1829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Bodoni MT Black" panose="02070A03080606020203" pitchFamily="18" charset="0"/>
                <a:cs typeface="Times New Roman" panose="02020603050405020304" pitchFamily="18" charset="0"/>
              </a:rPr>
              <a:t>5 days of the week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A95AAA-0018-EC7E-D524-0F927B4BF053}"/>
              </a:ext>
            </a:extLst>
          </p:cNvPr>
          <p:cNvSpPr txBox="1"/>
          <p:nvPr/>
        </p:nvSpPr>
        <p:spPr>
          <a:xfrm>
            <a:off x="2404085" y="1180848"/>
            <a:ext cx="199835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pencil </a:t>
            </a:r>
          </a:p>
          <a:p>
            <a:pPr algn="ctr"/>
            <a:r>
              <a:rPr lang="en-US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 eraser</a:t>
            </a:r>
            <a:endParaRPr lang="en-US" dirty="0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700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pencil sharpener</a:t>
            </a:r>
          </a:p>
          <a:p>
            <a:pPr algn="ctr"/>
            <a:r>
              <a:rPr lang="en-US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ruler</a:t>
            </a:r>
          </a:p>
          <a:p>
            <a:pPr algn="ctr"/>
            <a:r>
              <a:rPr lang="en-US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notebook textbooks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69ED27-CAE3-DB7D-3D63-B3A85B719E0E}"/>
              </a:ext>
            </a:extLst>
          </p:cNvPr>
          <p:cNvSpPr txBox="1"/>
          <p:nvPr/>
        </p:nvSpPr>
        <p:spPr>
          <a:xfrm>
            <a:off x="4606819" y="1148352"/>
            <a:ext cx="1412475" cy="1528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Monday Wednesday Tuesday Thursday Friday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FAD348-05CC-3469-E1C4-8A075865FB61}"/>
              </a:ext>
            </a:extLst>
          </p:cNvPr>
          <p:cNvSpPr txBox="1"/>
          <p:nvPr/>
        </p:nvSpPr>
        <p:spPr>
          <a:xfrm>
            <a:off x="236170" y="3494098"/>
            <a:ext cx="64916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solidFill>
                  <a:srgbClr val="666666"/>
                </a:solidFill>
                <a:effectLst/>
                <a:latin typeface="Bodoni MT Black" panose="02070A03080606020203" pitchFamily="18" charset="0"/>
              </a:rPr>
              <a:t>4. С)  </a:t>
            </a:r>
            <a:r>
              <a:rPr lang="en-US" b="0" i="0" dirty="0">
                <a:solidFill>
                  <a:srgbClr val="666666"/>
                </a:solidFill>
                <a:effectLst/>
                <a:latin typeface="Bodoni MT Black" panose="02070A03080606020203" pitchFamily="18" charset="0"/>
              </a:rPr>
              <a:t>Answer the questions.</a:t>
            </a:r>
          </a:p>
          <a:p>
            <a:br>
              <a:rPr lang="en-US" dirty="0">
                <a:latin typeface="Bodoni MT Black" panose="02070A03080606020203" pitchFamily="18" charset="0"/>
              </a:rPr>
            </a:br>
            <a:r>
              <a:rPr lang="en-US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Is the history class in Room B?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Who’s the English Teacher?</a:t>
            </a:r>
          </a:p>
          <a:p>
            <a:br>
              <a:rPr lang="en-US" dirty="0"/>
            </a:br>
            <a:endParaRPr lang="en-US" b="0" i="0" dirty="0">
              <a:solidFill>
                <a:srgbClr val="6666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0" i="0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What do you need for the science class?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536118-618B-99EC-A0E2-2DF61B624BDE}"/>
              </a:ext>
            </a:extLst>
          </p:cNvPr>
          <p:cNvSpPr txBox="1"/>
          <p:nvPr/>
        </p:nvSpPr>
        <p:spPr>
          <a:xfrm>
            <a:off x="211946" y="6207144"/>
            <a:ext cx="66460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1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A pencil, an eraser, pencil sharpener, a ruler, a notebook.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55E1B1-298D-5BD9-6C2C-C1F2E4CB9AEF}"/>
              </a:ext>
            </a:extLst>
          </p:cNvPr>
          <p:cNvSpPr txBox="1"/>
          <p:nvPr/>
        </p:nvSpPr>
        <p:spPr>
          <a:xfrm>
            <a:off x="218003" y="4317663"/>
            <a:ext cx="30476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0" i="1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No, it isn’t. It is in Room E</a:t>
            </a:r>
            <a:r>
              <a:rPr lang="en-US" b="0" i="0" dirty="0">
                <a:solidFill>
                  <a:srgbClr val="666666"/>
                </a:solidFill>
                <a:effectLst/>
                <a:latin typeface="Roboto" panose="02000000000000000000" pitchFamily="2" charset="0"/>
              </a:rPr>
              <a:t>.</a:t>
            </a:r>
            <a:br>
              <a:rPr lang="en-US" dirty="0"/>
            </a:br>
            <a:endParaRPr lang="en-US" dirty="0"/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0E9951E-D00D-DABB-3359-32584DEF2566}"/>
              </a:ext>
            </a:extLst>
          </p:cNvPr>
          <p:cNvSpPr txBox="1"/>
          <p:nvPr/>
        </p:nvSpPr>
        <p:spPr>
          <a:xfrm>
            <a:off x="211946" y="5147285"/>
            <a:ext cx="4905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1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0" i="1" dirty="0" err="1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b="0" i="1" dirty="0">
                <a:solidFill>
                  <a:srgbClr val="6666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Brown is the English teacher.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01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1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858000" cy="2118538"/>
          </a:xfrm>
          <a:prstGeom prst="rect">
            <a:avLst/>
          </a:prstGeom>
          <a:solidFill>
            <a:srgbClr val="6F7C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14135B8-B587-61E6-8AFC-1B46CFC0A6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2624" y="2195194"/>
            <a:ext cx="3998913" cy="296227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78A3E9-70B0-AADD-8706-B1CF95D36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90902"/>
            <a:ext cx="6615432" cy="301752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EC5B4B-AB26-FF4C-5B2C-DCEA33A29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9063" y="156754"/>
            <a:ext cx="2509064" cy="190201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400" dirty="0">
                <a:solidFill>
                  <a:srgbClr val="FFFFFF"/>
                </a:solidFill>
              </a:rPr>
              <a:t>Grammar</a:t>
            </a:r>
            <a:br>
              <a:rPr lang="en-US" sz="2400" dirty="0">
                <a:solidFill>
                  <a:srgbClr val="FFFFFF"/>
                </a:solidFill>
              </a:rPr>
            </a:br>
            <a:r>
              <a:rPr lang="en-US" sz="2400" dirty="0">
                <a:solidFill>
                  <a:srgbClr val="FFFFFF"/>
                </a:solidFill>
              </a:rPr>
              <a:t>Article a/an</a:t>
            </a:r>
          </a:p>
        </p:txBody>
      </p:sp>
    </p:spTree>
    <p:extLst>
      <p:ext uri="{BB962C8B-B14F-4D97-AF65-F5344CB8AC3E}">
        <p14:creationId xmlns:p14="http://schemas.microsoft.com/office/powerpoint/2010/main" val="3528726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9542DD-9D8C-7D82-B392-FD2F0BDE7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>
                <a:latin typeface="Bodoni MT Black" panose="02070A03080606020203" pitchFamily="18" charset="0"/>
              </a:rPr>
              <a:t>Add a or an, then ask and answer as in the example.</a:t>
            </a:r>
            <a:br>
              <a:rPr lang="en-US" sz="3600" dirty="0">
                <a:latin typeface="Bodoni MT Black" panose="02070A03080606020203" pitchFamily="18" charset="0"/>
              </a:rPr>
            </a:br>
            <a:br>
              <a:rPr lang="en-US" sz="3600" dirty="0">
                <a:latin typeface="Bodoni MT Black" panose="02070A03080606020203" pitchFamily="18" charset="0"/>
              </a:rPr>
            </a:b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b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It’s </a:t>
            </a:r>
            <a:r>
              <a:rPr lang="en-US" sz="3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pencil sharpener.</a:t>
            </a:r>
            <a:b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09A174E-3AF5-6554-F844-A688CDDD4C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09853" y="1089112"/>
            <a:ext cx="950867" cy="113120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657CF7-36F7-3947-8842-423BCB669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452" y="2548401"/>
            <a:ext cx="1341428" cy="704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C8628C-1787-20CD-0986-5DC16DDD0A3E}"/>
              </a:ext>
            </a:extLst>
          </p:cNvPr>
          <p:cNvSpPr txBox="1"/>
          <p:nvPr/>
        </p:nvSpPr>
        <p:spPr>
          <a:xfrm>
            <a:off x="2168434" y="2233750"/>
            <a:ext cx="4219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47B9160-B59C-E239-FA71-DB7DC6E873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8531" y="3155224"/>
            <a:ext cx="1811655" cy="12077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F4BEC6-D064-B4C1-D41C-AE11BD79C91F}"/>
              </a:ext>
            </a:extLst>
          </p:cNvPr>
          <p:cNvSpPr txBox="1"/>
          <p:nvPr/>
        </p:nvSpPr>
        <p:spPr>
          <a:xfrm>
            <a:off x="413657" y="3418114"/>
            <a:ext cx="4349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8253F56-E3DC-023C-6D1D-81A4FFB961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220" y="4833255"/>
            <a:ext cx="1853509" cy="116259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4F8BDB9-9249-783C-B86D-D6661570BC1B}"/>
              </a:ext>
            </a:extLst>
          </p:cNvPr>
          <p:cNvSpPr txBox="1"/>
          <p:nvPr/>
        </p:nvSpPr>
        <p:spPr>
          <a:xfrm>
            <a:off x="2381794" y="4837612"/>
            <a:ext cx="4214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C0FE95A-151E-56AF-CFEE-D3A13D33EB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5953" y="6126480"/>
            <a:ext cx="1359249" cy="105603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5E33711-4E96-F04D-7894-F2287B3030D6}"/>
              </a:ext>
            </a:extLst>
          </p:cNvPr>
          <p:cNvSpPr txBox="1"/>
          <p:nvPr/>
        </p:nvSpPr>
        <p:spPr>
          <a:xfrm>
            <a:off x="627016" y="6270172"/>
            <a:ext cx="4088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5D4AC69-3D6E-792A-7A43-DC5EA9B9C0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630" y="7303034"/>
            <a:ext cx="1371599" cy="156011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D2100EB-4DDD-E4FE-0847-9551F9F20547}"/>
              </a:ext>
            </a:extLst>
          </p:cNvPr>
          <p:cNvSpPr txBox="1"/>
          <p:nvPr/>
        </p:nvSpPr>
        <p:spPr>
          <a:xfrm>
            <a:off x="1589312" y="7576457"/>
            <a:ext cx="4445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8153B7-48B7-0BFA-E504-F280A2EF7F7D}"/>
              </a:ext>
            </a:extLst>
          </p:cNvPr>
          <p:cNvSpPr txBox="1"/>
          <p:nvPr/>
        </p:nvSpPr>
        <p:spPr>
          <a:xfrm>
            <a:off x="2197826" y="2609447"/>
            <a:ext cx="2583179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It’s a   ruler.</a:t>
            </a:r>
            <a:br>
              <a:rPr lang="en-US" dirty="0"/>
            </a:br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F804EED-8C08-9929-D1B3-5CCAA86851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393" y="3779051"/>
            <a:ext cx="2651990" cy="74987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5823B01-3FAC-CF2F-7CB7-494545FCC93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64085" y="5111463"/>
            <a:ext cx="3322608" cy="74987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81E6B6A-70D9-EDDC-3453-9D436FF8427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7186" y="6535315"/>
            <a:ext cx="3066554" cy="74987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4B9BC0B-C608-6944-C74A-A4AE315CFF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77296" y="7841600"/>
            <a:ext cx="2597121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2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7B40E3-8350-5827-CC6B-96DDBE5C5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2" y="313508"/>
            <a:ext cx="6714308" cy="90877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>
                <a:latin typeface="Bodoni MT Black" panose="02070A03080606020203" pitchFamily="18" charset="0"/>
              </a:rPr>
              <a:t>Add a or an, then ask and answer as in the example.</a:t>
            </a:r>
            <a:br>
              <a:rPr lang="en-US" sz="3200" dirty="0">
                <a:latin typeface="Bodoni MT Black" panose="02070A03080606020203" pitchFamily="18" charset="0"/>
              </a:rPr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8A66DA-B7A3-78EE-8A9A-527B87E76F41}"/>
              </a:ext>
            </a:extLst>
          </p:cNvPr>
          <p:cNvSpPr txBox="1"/>
          <p:nvPr/>
        </p:nvSpPr>
        <p:spPr>
          <a:xfrm>
            <a:off x="566056" y="1062447"/>
            <a:ext cx="4005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ECE409-A279-A702-1F13-C0A54DDD0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8628" y="1142069"/>
            <a:ext cx="998500" cy="102636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0775CC3-4E84-7735-3023-22DF73A3D1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12" y="2207624"/>
            <a:ext cx="1335767" cy="9617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6E9C7E-DD95-2791-3727-25F5E701AF2C}"/>
              </a:ext>
            </a:extLst>
          </p:cNvPr>
          <p:cNvSpPr txBox="1"/>
          <p:nvPr/>
        </p:nvSpPr>
        <p:spPr>
          <a:xfrm>
            <a:off x="1828800" y="2233748"/>
            <a:ext cx="4349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943443C-58A5-8B5E-8133-9D7E663962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3330" y="3239588"/>
            <a:ext cx="1428082" cy="10782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ACE1732-ED25-66AB-FE1D-2311D77E0B87}"/>
              </a:ext>
            </a:extLst>
          </p:cNvPr>
          <p:cNvSpPr txBox="1"/>
          <p:nvPr/>
        </p:nvSpPr>
        <p:spPr>
          <a:xfrm>
            <a:off x="113211" y="3378927"/>
            <a:ext cx="4349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0EA83B-7D65-3582-3C67-4CDEE2A539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256" y="4575359"/>
            <a:ext cx="1617481" cy="8318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02DE3A5-3A08-BE3C-80BC-2C6311C0451D}"/>
              </a:ext>
            </a:extLst>
          </p:cNvPr>
          <p:cNvSpPr txBox="1"/>
          <p:nvPr/>
        </p:nvSpPr>
        <p:spPr>
          <a:xfrm>
            <a:off x="2368732" y="4471851"/>
            <a:ext cx="4349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C13FAB2-7803-74F6-AB80-E066FE0F3A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7131" y="5325292"/>
            <a:ext cx="1583055" cy="10553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88D0CD8-BC26-54CD-2287-272930F05495}"/>
              </a:ext>
            </a:extLst>
          </p:cNvPr>
          <p:cNvSpPr txBox="1"/>
          <p:nvPr/>
        </p:nvSpPr>
        <p:spPr>
          <a:xfrm>
            <a:off x="600891" y="5342707"/>
            <a:ext cx="4349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7A0ECE6-DB40-A719-F516-56ACAE31A0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193" y="6322423"/>
            <a:ext cx="1709677" cy="10326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51D9937-5AB1-C9D2-C3DB-2A37EB9F8A67}"/>
              </a:ext>
            </a:extLst>
          </p:cNvPr>
          <p:cNvSpPr txBox="1"/>
          <p:nvPr/>
        </p:nvSpPr>
        <p:spPr>
          <a:xfrm>
            <a:off x="2137954" y="6370319"/>
            <a:ext cx="4349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13223CC-35E0-50C3-BE90-7BFC4370F30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5921" y="7423785"/>
            <a:ext cx="1343025" cy="142875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60431EA-7D6C-98E4-8496-8495500A8BDD}"/>
              </a:ext>
            </a:extLst>
          </p:cNvPr>
          <p:cNvSpPr txBox="1"/>
          <p:nvPr/>
        </p:nvSpPr>
        <p:spPr>
          <a:xfrm>
            <a:off x="435428" y="7759005"/>
            <a:ext cx="4349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What’s this in English?</a:t>
            </a:r>
            <a:endParaRPr lang="ru-RU" sz="2800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EF30BD7-AFD8-9793-FFF1-1713CD3D6B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0599" y="1440800"/>
            <a:ext cx="3322608" cy="74987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B1827B7-39E5-C7DD-8774-6374D7DBD67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27239" y="2551143"/>
            <a:ext cx="2462997" cy="74987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26C804F-B68B-A8AD-D4FD-C9AA7A73873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3726800"/>
            <a:ext cx="3273836" cy="74987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9E681A3-1DF2-541F-0794-5E279195FC3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71968" y="4745703"/>
            <a:ext cx="2261812" cy="749873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A70C5FF-D7C4-1746-A1ED-C3694175980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7597" y="5594788"/>
            <a:ext cx="2603218" cy="74987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3231733-82FE-451A-69CF-010BA28E2D4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22433" y="6679006"/>
            <a:ext cx="3048264" cy="74987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801779D0-89A3-D5F8-1005-798FAC59785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47347" y="8050606"/>
            <a:ext cx="2871465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0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фрукт&#10;&#10;Автоматически созданное описание">
            <a:extLst>
              <a:ext uri="{FF2B5EF4-FFF2-40B4-BE49-F238E27FC236}">
                <a16:creationId xmlns:a16="http://schemas.microsoft.com/office/drawing/2014/main" id="{1368BAC9-96A5-0426-8384-2839CB415C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7" y="0"/>
            <a:ext cx="6630526" cy="9144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909F04A-C932-104D-3370-4E22CF1A5E88}"/>
              </a:ext>
            </a:extLst>
          </p:cNvPr>
          <p:cNvSpPr txBox="1"/>
          <p:nvPr/>
        </p:nvSpPr>
        <p:spPr>
          <a:xfrm>
            <a:off x="2272937" y="600891"/>
            <a:ext cx="69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B808C5-8A88-3B96-4126-29CB2992D5DF}"/>
              </a:ext>
            </a:extLst>
          </p:cNvPr>
          <p:cNvSpPr txBox="1"/>
          <p:nvPr/>
        </p:nvSpPr>
        <p:spPr>
          <a:xfrm>
            <a:off x="2281646" y="1223554"/>
            <a:ext cx="69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BE4C5A-0578-650B-3954-CB51AFBF2BD2}"/>
              </a:ext>
            </a:extLst>
          </p:cNvPr>
          <p:cNvSpPr txBox="1"/>
          <p:nvPr/>
        </p:nvSpPr>
        <p:spPr>
          <a:xfrm>
            <a:off x="2307771" y="1811382"/>
            <a:ext cx="69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3C1EE3-E04E-41FB-AB87-497DF57C8DED}"/>
              </a:ext>
            </a:extLst>
          </p:cNvPr>
          <p:cNvSpPr txBox="1"/>
          <p:nvPr/>
        </p:nvSpPr>
        <p:spPr>
          <a:xfrm>
            <a:off x="2320834" y="2451462"/>
            <a:ext cx="69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C84FAE-6F26-01EF-323F-1588FF4F4F89}"/>
              </a:ext>
            </a:extLst>
          </p:cNvPr>
          <p:cNvSpPr txBox="1"/>
          <p:nvPr/>
        </p:nvSpPr>
        <p:spPr>
          <a:xfrm>
            <a:off x="2307771" y="3679371"/>
            <a:ext cx="69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2866AB-3DF1-5EDF-4C6F-BF39F3E87DE6}"/>
              </a:ext>
            </a:extLst>
          </p:cNvPr>
          <p:cNvSpPr txBox="1"/>
          <p:nvPr/>
        </p:nvSpPr>
        <p:spPr>
          <a:xfrm>
            <a:off x="2320834" y="4267199"/>
            <a:ext cx="69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3307D0-0E74-FFD0-B4C7-3132BA4D5F78}"/>
              </a:ext>
            </a:extLst>
          </p:cNvPr>
          <p:cNvSpPr txBox="1"/>
          <p:nvPr/>
        </p:nvSpPr>
        <p:spPr>
          <a:xfrm>
            <a:off x="2307771" y="5547359"/>
            <a:ext cx="69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F092E1-6A25-7950-EEAF-FED3D457D100}"/>
              </a:ext>
            </a:extLst>
          </p:cNvPr>
          <p:cNvSpPr txBox="1"/>
          <p:nvPr/>
        </p:nvSpPr>
        <p:spPr>
          <a:xfrm>
            <a:off x="2255519" y="6709953"/>
            <a:ext cx="69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5B2221-736A-EA2C-B7FB-BE4DD0761C16}"/>
              </a:ext>
            </a:extLst>
          </p:cNvPr>
          <p:cNvSpPr txBox="1"/>
          <p:nvPr/>
        </p:nvSpPr>
        <p:spPr>
          <a:xfrm>
            <a:off x="2294708" y="7937862"/>
            <a:ext cx="69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54592A-15D5-3567-ADE5-8F83FDBB1580}"/>
              </a:ext>
            </a:extLst>
          </p:cNvPr>
          <p:cNvSpPr txBox="1"/>
          <p:nvPr/>
        </p:nvSpPr>
        <p:spPr>
          <a:xfrm>
            <a:off x="2346959" y="8538754"/>
            <a:ext cx="69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00920B-7877-64B0-68BD-C7BFE9280E1D}"/>
              </a:ext>
            </a:extLst>
          </p:cNvPr>
          <p:cNvSpPr txBox="1"/>
          <p:nvPr/>
        </p:nvSpPr>
        <p:spPr>
          <a:xfrm>
            <a:off x="2203268" y="3052354"/>
            <a:ext cx="69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08E6F36-BBC0-9687-BE0F-8728A58BF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437" y="4823650"/>
            <a:ext cx="786452" cy="64623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E91B107-9BE9-9DCD-24CD-08B5B0A69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248" y="6090747"/>
            <a:ext cx="786452" cy="64623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1DCE3F7-6D79-39F8-1532-5B65AB6D9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374" y="7266404"/>
            <a:ext cx="78645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11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3022</TotalTime>
  <Words>405</Words>
  <Application>Microsoft Office PowerPoint</Application>
  <PresentationFormat>Экран (4:3)</PresentationFormat>
  <Paragraphs>76</Paragraphs>
  <Slides>14</Slides>
  <Notes>0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Algerian</vt:lpstr>
      <vt:lpstr>Arial</vt:lpstr>
      <vt:lpstr>Bodoni MT Black</vt:lpstr>
      <vt:lpstr>Calibri</vt:lpstr>
      <vt:lpstr>Calibri Light</vt:lpstr>
      <vt:lpstr>Roboto</vt:lpstr>
      <vt:lpstr>Times New Roman</vt:lpstr>
      <vt:lpstr>Тема Office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Grammar Article a/an</vt:lpstr>
      <vt:lpstr>Add a or an, then ask and answer as in the example.  A: What’s this in English? B: It’s a pencil sharpener. </vt:lpstr>
      <vt:lpstr>Add a or an, then ask and answer as in the example.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7037</dc:creator>
  <cp:lastModifiedBy>7037</cp:lastModifiedBy>
  <cp:revision>9</cp:revision>
  <cp:lastPrinted>2023-09-24T14:12:31Z</cp:lastPrinted>
  <dcterms:created xsi:type="dcterms:W3CDTF">2023-09-17T07:34:32Z</dcterms:created>
  <dcterms:modified xsi:type="dcterms:W3CDTF">2023-09-29T11:40:08Z</dcterms:modified>
</cp:coreProperties>
</file>