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20/02/relationships/classificationlabels" Target="docMetadata/LabelInfo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1"/>
  </p:notesMasterIdLst>
  <p:handoutMasterIdLst>
    <p:handoutMasterId r:id="rId22"/>
  </p:handoutMasterIdLst>
  <p:sldIdLst>
    <p:sldId id="305" r:id="rId5"/>
    <p:sldId id="296" r:id="rId6"/>
    <p:sldId id="306" r:id="rId7"/>
    <p:sldId id="314" r:id="rId8"/>
    <p:sldId id="259" r:id="rId9"/>
    <p:sldId id="317" r:id="rId10"/>
    <p:sldId id="319" r:id="rId11"/>
    <p:sldId id="294" r:id="rId12"/>
    <p:sldId id="313" r:id="rId13"/>
    <p:sldId id="307" r:id="rId14"/>
    <p:sldId id="308" r:id="rId15"/>
    <p:sldId id="320" r:id="rId16"/>
    <p:sldId id="323" r:id="rId17"/>
    <p:sldId id="321" r:id="rId18"/>
    <p:sldId id="324" r:id="rId19"/>
    <p:sldId id="316" r:id="rId20"/>
  </p:sldIdLst>
  <p:sldSz cx="12192000" cy="6858000"/>
  <p:notesSz cx="6858000" cy="9144000"/>
  <p:defaultTextStyle>
    <a:defPPr rtl="0">
      <a:defRPr lang="ru-MO"/>
    </a:defPPr>
    <a:lvl1pPr marL="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385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57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4" name="Автор" initials="A" lastIdx="0" clrIdx="3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D7D9"/>
    <a:srgbClr val="93D3D9"/>
    <a:srgbClr val="AAD6FF"/>
    <a:srgbClr val="B2C8CD"/>
    <a:srgbClr val="CCD8D6"/>
    <a:srgbClr val="4F5945"/>
    <a:srgbClr val="73292A"/>
    <a:srgbClr val="7F867A"/>
    <a:srgbClr val="A65B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25" autoAdjust="0"/>
    <p:restoredTop sz="94879" autoAdjust="0"/>
  </p:normalViewPr>
  <p:slideViewPr>
    <p:cSldViewPr snapToGrid="0">
      <p:cViewPr varScale="1">
        <p:scale>
          <a:sx n="105" d="100"/>
          <a:sy n="105" d="100"/>
        </p:scale>
        <p:origin x="120" y="216"/>
      </p:cViewPr>
      <p:guideLst>
        <p:guide orient="horz" pos="3385"/>
        <p:guide pos="3840"/>
        <p:guide orient="horz" pos="157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2" d="100"/>
          <a:sy n="72" d="100"/>
        </p:scale>
        <p:origin x="3524" y="4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commentAuthors" Target="commentAuthors.xml"/><Relationship Id="rId28" Type="http://schemas.microsoft.com/office/2018/10/relationships/authors" Target="author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handoutMaster" Target="handoutMasters/handout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>
            <a:extLst>
              <a:ext uri="{FF2B5EF4-FFF2-40B4-BE49-F238E27FC236}">
                <a16:creationId xmlns:a16="http://schemas.microsoft.com/office/drawing/2014/main" id="{A49852A6-C536-198B-0B36-808C24FAAF6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F40B29C-E84A-E4D1-8998-1A961EC23BAC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pPr rtl="0"/>
            <a:fld id="{D874E27E-5D1F-488F-8842-2EE4665658AB}" type="datetime1">
              <a:rPr lang="ru-RU" smtClean="0"/>
              <a:t>16.12.2023</a:t>
            </a:fld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CCE4DE7-ED89-D264-F004-38F2DF4879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F7E8591-FF54-5A00-A703-95ABC16B78D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17369B77-94AB-0344-9EBF-9DB9EE8D3AB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8597423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lang="ru-MO" sz="1200"/>
            </a:lvl1pPr>
          </a:lstStyle>
          <a:p>
            <a:fld id="{B1CC0895-195D-42AE-A25E-8485D1B75B8A}" type="datetime1">
              <a:rPr lang="ru-RU" noProof="0" smtClean="0"/>
              <a:pPr/>
              <a:t>16.12.2023</a:t>
            </a:fld>
            <a:endParaRPr lang="ru-RU" noProof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>
            <a:defPPr>
              <a:defRPr lang="ru-MO"/>
            </a:defPPr>
          </a:lstStyle>
          <a:p>
            <a:pPr rt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lang="ru-MO" sz="1200"/>
            </a:lvl1pPr>
          </a:lstStyle>
          <a:p>
            <a:pPr rtl="0"/>
            <a:endParaRPr lang="ru-RU" noProof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lang="ru-MO" sz="1200"/>
            </a:lvl1pPr>
          </a:lstStyle>
          <a:p>
            <a:pPr rtl="0"/>
            <a:fld id="{0775476F-A808-1F46-A368-07984F6DA22E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1425272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lang="ru-MO" sz="1200" kern="1200">
        <a:solidFill>
          <a:schemeClr val="tx1"/>
        </a:solidFill>
        <a:latin typeface="+mn-lt"/>
        <a:ea typeface="+mn-ea"/>
        <a:cs typeface="+mn-cs"/>
      </a:defRPr>
    </a:lvl9pPr>
  </p:notesStyle>
  <p:extLst>
    <p:ext uri="{620B2872-D7B9-4A21-9093-7833F8D536E1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78440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0775476F-A808-1F46-A368-07984F6DA22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02328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6747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0153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0775476F-A808-1F46-A368-07984F6DA22E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88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10831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18780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0034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0775476F-A808-1F46-A368-07984F6DA22E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29736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0775476F-A808-1F46-A368-07984F6DA22E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4702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4.png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Изображение, содержащее текст, растение&#10;&#10;Автоматически созданное описание">
            <a:extLst>
              <a:ext uri="{FF2B5EF4-FFF2-40B4-BE49-F238E27FC236}">
                <a16:creationId xmlns:a16="http://schemas.microsoft.com/office/drawing/2014/main" id="{A26D6E84-B5BE-5F3E-8B3F-1A46C7F307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7210" y="0"/>
            <a:ext cx="8392026" cy="6858000"/>
          </a:xfrm>
          <a:prstGeom prst="rect">
            <a:avLst/>
          </a:prstGeom>
        </p:spPr>
      </p:pic>
      <p:sp>
        <p:nvSpPr>
          <p:cNvPr id="7" name="Овал 6">
            <a:extLst>
              <a:ext uri="{FF2B5EF4-FFF2-40B4-BE49-F238E27FC236}">
                <a16:creationId xmlns:a16="http://schemas.microsoft.com/office/drawing/2014/main" id="{F0A7E03F-5776-960D-3CA6-7CE62AC96693}"/>
              </a:ext>
            </a:extLst>
          </p:cNvPr>
          <p:cNvSpPr/>
          <p:nvPr userDrawn="1"/>
        </p:nvSpPr>
        <p:spPr>
          <a:xfrm>
            <a:off x="3300284" y="654912"/>
            <a:ext cx="5591432" cy="5591432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cxnSp>
        <p:nvCxnSpPr>
          <p:cNvPr id="9" name="Прямая соединительная линия 8">
            <a:extLst>
              <a:ext uri="{FF2B5EF4-FFF2-40B4-BE49-F238E27FC236}">
                <a16:creationId xmlns:a16="http://schemas.microsoft.com/office/drawing/2014/main" id="{6A7464AF-3FD6-6193-CC95-A941ECE17B9D}"/>
              </a:ext>
            </a:extLst>
          </p:cNvPr>
          <p:cNvCxnSpPr>
            <a:cxnSpLocks/>
          </p:cNvCxnSpPr>
          <p:nvPr userDrawn="1"/>
        </p:nvCxnSpPr>
        <p:spPr>
          <a:xfrm>
            <a:off x="4359876" y="4300155"/>
            <a:ext cx="3472249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1" name="Рисунок 10" descr="Изображение, содержащее текст&#10;&#10;Автоматически созданное описание">
            <a:extLst>
              <a:ext uri="{FF2B5EF4-FFF2-40B4-BE49-F238E27FC236}">
                <a16:creationId xmlns:a16="http://schemas.microsoft.com/office/drawing/2014/main" id="{E5214731-3110-8D76-56DF-63353710419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961" y="4157464"/>
            <a:ext cx="972078" cy="285381"/>
          </a:xfrm>
          <a:prstGeom prst="rect">
            <a:avLst/>
          </a:prstGeom>
        </p:spPr>
      </p:pic>
      <p:sp>
        <p:nvSpPr>
          <p:cNvPr id="17" name="Овал 16">
            <a:extLst>
              <a:ext uri="{FF2B5EF4-FFF2-40B4-BE49-F238E27FC236}">
                <a16:creationId xmlns:a16="http://schemas.microsoft.com/office/drawing/2014/main" id="{516369FF-9501-1944-3E3F-46CBFD515D8D}"/>
              </a:ext>
            </a:extLst>
          </p:cNvPr>
          <p:cNvSpPr/>
          <p:nvPr userDrawn="1"/>
        </p:nvSpPr>
        <p:spPr>
          <a:xfrm>
            <a:off x="3447535" y="807312"/>
            <a:ext cx="5296930" cy="5296930"/>
          </a:xfrm>
          <a:prstGeom prst="ellipse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Изображение керамического изделия, фарфора&#10;&#10;Автоматически созданное описание">
            <a:extLst>
              <a:ext uri="{FF2B5EF4-FFF2-40B4-BE49-F238E27FC236}">
                <a16:creationId xmlns:a16="http://schemas.microsoft.com/office/drawing/2014/main" id="{AB1576B0-66ED-3F92-2AF8-4EF965E4E3FC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19338" y="4814449"/>
            <a:ext cx="1668775" cy="162143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9E576603-B88C-9F7F-98A5-E94BD2C23E6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0777" y="1164252"/>
            <a:ext cx="818801" cy="84550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248F2-5264-4601-AA0B-6C092F77F2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660904"/>
            <a:ext cx="6693408" cy="1088136"/>
          </a:xfrm>
        </p:spPr>
        <p:txBody>
          <a:bodyPr rtlCol="0" anchor="b">
            <a:noAutofit/>
          </a:bodyPr>
          <a:lstStyle>
            <a:lvl1pPr algn="ctr">
              <a:defRPr lang="ru-MO" sz="46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CFB69D3-5632-4285-A209-9DCA67DA668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96384" y="2267712"/>
            <a:ext cx="2999232" cy="438912"/>
          </a:xfrm>
        </p:spPr>
        <p:txBody>
          <a:bodyPr rtlCol="0"/>
          <a:lstStyle>
            <a:lvl1pPr marL="0" indent="0" algn="ctr">
              <a:buNone/>
              <a:defRPr lang="ru-MO" sz="2400"/>
            </a:lvl1pPr>
            <a:lvl2pPr marL="457200" indent="0" algn="ctr">
              <a:buNone/>
              <a:defRPr lang="ru-MO" sz="2000"/>
            </a:lvl2pPr>
            <a:lvl3pPr marL="914400" indent="0" algn="ctr">
              <a:buNone/>
              <a:defRPr lang="ru-MO" sz="1800"/>
            </a:lvl3pPr>
            <a:lvl4pPr marL="1371600" indent="0" algn="ctr">
              <a:buNone/>
              <a:defRPr lang="ru-MO" sz="1600"/>
            </a:lvl4pPr>
            <a:lvl5pPr marL="1828800" indent="0" algn="ctr">
              <a:buNone/>
              <a:defRPr lang="ru-MO" sz="1600"/>
            </a:lvl5pPr>
            <a:lvl6pPr marL="2286000" indent="0" algn="ctr">
              <a:buNone/>
              <a:defRPr lang="ru-MO" sz="1600"/>
            </a:lvl6pPr>
            <a:lvl7pPr marL="2743200" indent="0" algn="ctr">
              <a:buNone/>
              <a:defRPr lang="ru-MO" sz="1600"/>
            </a:lvl7pPr>
            <a:lvl8pPr marL="3200400" indent="0" algn="ctr">
              <a:buNone/>
              <a:defRPr lang="ru-MO" sz="1600"/>
            </a:lvl8pPr>
            <a:lvl9pPr marL="3657600" indent="0" algn="ctr">
              <a:buNone/>
              <a:defRPr lang="ru-MO" sz="1600"/>
            </a:lvl9pPr>
          </a:lstStyle>
          <a:p>
            <a:pPr rtl="0"/>
            <a:r>
              <a:rPr lang="ru-RU" noProof="0"/>
              <a:t>Образец подзаголовка</a:t>
            </a:r>
          </a:p>
        </p:txBody>
      </p:sp>
    </p:spTree>
    <p:extLst>
      <p:ext uri="{BB962C8B-B14F-4D97-AF65-F5344CB8AC3E}">
        <p14:creationId xmlns:p14="http://schemas.microsoft.com/office/powerpoint/2010/main" val="2916498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ABAD6905-AD97-1EAF-A4A3-D0BB13B1280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63BCB4CA-03FB-81F4-F8A2-FA9C0DBDEB11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Группа цветов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138EDBF7-FA56-2BF9-ECFA-6C39FEE8F88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59852" flipH="1">
            <a:off x="1760954" y="2048834"/>
            <a:ext cx="1230524" cy="22873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83880" y="978408"/>
            <a:ext cx="3749040" cy="1325880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32" name="Объект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8183880" y="2194560"/>
            <a:ext cx="3749040" cy="4306824"/>
          </a:xfrm>
        </p:spPr>
        <p:txBody>
          <a:bodyPr rtlCol="0">
            <a:normAutofit/>
          </a:bodyPr>
          <a:lstStyle>
            <a:lvl1pPr marL="0" indent="0">
              <a:lnSpc>
                <a:spcPct val="150000"/>
              </a:lnSpc>
              <a:buClr>
                <a:srgbClr val="73292A"/>
              </a:buClr>
              <a:buNone/>
              <a:defRPr lang="ru-MO" sz="2400"/>
            </a:lvl1pPr>
            <a:lvl2pPr marL="228600">
              <a:buClr>
                <a:srgbClr val="73292A"/>
              </a:buClr>
              <a:defRPr lang="ru-MO" sz="2000"/>
            </a:lvl2pPr>
            <a:lvl3pPr marL="685800">
              <a:buClr>
                <a:srgbClr val="73292A"/>
              </a:buClr>
              <a:defRPr lang="ru-MO" sz="1800"/>
            </a:lvl3pPr>
            <a:lvl4pPr marL="1143000">
              <a:buClr>
                <a:srgbClr val="73292A"/>
              </a:buClr>
              <a:defRPr lang="ru-MO" sz="1600"/>
            </a:lvl4pPr>
            <a:lvl5pPr marL="1600200">
              <a:buClr>
                <a:srgbClr val="73292A"/>
              </a:buClr>
              <a:defRPr lang="ru-MO" sz="16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pic>
        <p:nvPicPr>
          <p:cNvPr id="6" name="Рисунок 5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0FE36A83-31CF-DF76-5708-55ED9FB707E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sp>
        <p:nvSpPr>
          <p:cNvPr id="11" name="Текст 33">
            <a:extLst>
              <a:ext uri="{FF2B5EF4-FFF2-40B4-BE49-F238E27FC236}">
                <a16:creationId xmlns:a16="http://schemas.microsoft.com/office/drawing/2014/main" id="{5BF6365E-74A9-6D7B-5F20-7C29F29017E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25296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MO" sz="3000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9539805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Заголовок и содержимое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BB4DE27-1913-8274-9943-46641EA0DAB7}"/>
              </a:ext>
            </a:extLst>
          </p:cNvPr>
          <p:cNvSpPr/>
          <p:nvPr userDrawn="1"/>
        </p:nvSpPr>
        <p:spPr>
          <a:xfrm>
            <a:off x="1174276" y="-756"/>
            <a:ext cx="9843449" cy="56904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>
              <a:solidFill>
                <a:schemeClr val="bg1"/>
              </a:solidFill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F901AB4A-AE17-BFA4-697C-75EC6407E147}"/>
              </a:ext>
            </a:extLst>
          </p:cNvPr>
          <p:cNvSpPr/>
          <p:nvPr userDrawn="1"/>
        </p:nvSpPr>
        <p:spPr>
          <a:xfrm>
            <a:off x="1604189" y="-13446"/>
            <a:ext cx="8983623" cy="525779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1C7F01FE-99A8-35BD-05A1-6D93A2578EB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833" y="5110810"/>
            <a:ext cx="1207554" cy="354511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E66660DF-FD7A-4340-E854-B4680A6B88C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02474" y="-1953000"/>
            <a:ext cx="1485900" cy="53721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8028" y="1389888"/>
            <a:ext cx="8695944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223516" y="2651760"/>
            <a:ext cx="7744968" cy="2697480"/>
          </a:xfrm>
        </p:spPr>
        <p:txBody>
          <a:bodyPr rtlCol="0">
            <a:normAutofit/>
          </a:bodyPr>
          <a:lstStyle>
            <a:lvl1pPr marL="0" indent="0" algn="ctr">
              <a:lnSpc>
                <a:spcPct val="100000"/>
              </a:lnSpc>
              <a:buNone/>
              <a:defRPr lang="ru-MO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ctr">
              <a:lnSpc>
                <a:spcPct val="100000"/>
              </a:lnSpc>
              <a:defRPr lang="ru-MO" sz="18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ru-MO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id="{2F05D25C-B703-1868-603E-D468EF44D794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D8FDB2CC-A975-BC07-042A-228D387E516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1202685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98ADFA29-47E3-2E16-12B7-D8031DC04C0D}"/>
              </a:ext>
            </a:extLst>
          </p:cNvPr>
          <p:cNvSpPr/>
          <p:nvPr userDrawn="1"/>
        </p:nvSpPr>
        <p:spPr>
          <a:xfrm>
            <a:off x="0" y="3377183"/>
            <a:ext cx="12192000" cy="232657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Растение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D373DB44-C887-96AC-D32D-B7656F28FB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87322" y="3187511"/>
            <a:ext cx="1422400" cy="5283200"/>
          </a:xfrm>
          <a:prstGeom prst="rect">
            <a:avLst/>
          </a:prstGeom>
        </p:spPr>
      </p:pic>
      <p:pic>
        <p:nvPicPr>
          <p:cNvPr id="9" name="Рисунок 8" descr="Изображение постельного белья, ткани&#10;&#10;Автоматически созданное описание">
            <a:extLst>
              <a:ext uri="{FF2B5EF4-FFF2-40B4-BE49-F238E27FC236}">
                <a16:creationId xmlns:a16="http://schemas.microsoft.com/office/drawing/2014/main" id="{6A080FF9-A96B-AA38-428D-5F2CF533D06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400022" y="287485"/>
            <a:ext cx="1485900" cy="5372100"/>
          </a:xfrm>
          <a:prstGeom prst="rect">
            <a:avLst/>
          </a:prstGeom>
        </p:spPr>
      </p:pic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25150280-02E2-686D-A130-65EBDA15EF13}"/>
              </a:ext>
            </a:extLst>
          </p:cNvPr>
          <p:cNvSpPr/>
          <p:nvPr userDrawn="1"/>
        </p:nvSpPr>
        <p:spPr>
          <a:xfrm>
            <a:off x="232651" y="3633264"/>
            <a:ext cx="11740896" cy="1789752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>
              <a:latin typeface="Gill Sans Light" panose="020B0302020104020203" pitchFamily="34" charset="-79"/>
              <a:cs typeface="Gill Sans Light" panose="020B0302020104020203" pitchFamily="34" charset="-79"/>
            </a:endParaRPr>
          </a:p>
        </p:txBody>
      </p:sp>
      <p:pic>
        <p:nvPicPr>
          <p:cNvPr id="15" name="Рисунок 14" descr="Изображение керамического изделия, фарфора&#10;&#10;Автоматически созданное описание">
            <a:extLst>
              <a:ext uri="{FF2B5EF4-FFF2-40B4-BE49-F238E27FC236}">
                <a16:creationId xmlns:a16="http://schemas.microsoft.com/office/drawing/2014/main" id="{3DD4D68C-6665-333E-98E8-785116A05A7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90193">
            <a:off x="6957396" y="5090392"/>
            <a:ext cx="856832" cy="832525"/>
          </a:xfrm>
          <a:prstGeom prst="rect">
            <a:avLst/>
          </a:prstGeom>
        </p:spPr>
      </p:pic>
      <p:pic>
        <p:nvPicPr>
          <p:cNvPr id="17" name="Рисунок 16" descr="Изображение, содержащее текст&#10;&#10;Автоматически созданное описание">
            <a:extLst>
              <a:ext uri="{FF2B5EF4-FFF2-40B4-BE49-F238E27FC236}">
                <a16:creationId xmlns:a16="http://schemas.microsoft.com/office/drawing/2014/main" id="{27E0939A-D971-0D79-9B6D-834913C959B2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979" y="3252854"/>
            <a:ext cx="1206427" cy="621355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1153668" y="3977640"/>
            <a:ext cx="9884664" cy="731520"/>
          </a:xfrm>
        </p:spPr>
        <p:txBody>
          <a:bodyPr rtlCol="0" anchor="b">
            <a:normAutofit/>
          </a:bodyPr>
          <a:lstStyle>
            <a:lvl1pPr algn="ctr">
              <a:defRPr lang="ru-MO"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 userDrawn="1">
            <p:ph type="body" idx="1" hasCustomPrompt="1"/>
          </p:nvPr>
        </p:nvSpPr>
        <p:spPr>
          <a:xfrm>
            <a:off x="1153668" y="4700016"/>
            <a:ext cx="9884664" cy="457200"/>
          </a:xfrm>
        </p:spPr>
        <p:txBody>
          <a:bodyPr rtlCol="0" anchor="ctr"/>
          <a:lstStyle>
            <a:lvl1pPr marL="0" indent="0" algn="ctr">
              <a:buNone/>
              <a:defRPr lang="ru-MO"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lang="ru-MO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ru-MO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</p:spTree>
    <p:extLst>
      <p:ext uri="{BB962C8B-B14F-4D97-AF65-F5344CB8AC3E}">
        <p14:creationId xmlns:p14="http://schemas.microsoft.com/office/powerpoint/2010/main" val="2802635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70832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7822712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содержимое (зеленый цвет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80999"/>
            <a:ext cx="10515600" cy="1325880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09600" y="1600200"/>
            <a:ext cx="10972800" cy="4572000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4170EA9-DC14-D6B7-054C-51C9E1FE932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3F65A817-7911-6CCE-C2C4-2C8568F7F358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925109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раздела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2F45E1C-47F6-0AF9-7468-BA613D681E1D}"/>
              </a:ext>
            </a:extLst>
          </p:cNvPr>
          <p:cNvSpPr/>
          <p:nvPr userDrawn="1"/>
        </p:nvSpPr>
        <p:spPr>
          <a:xfrm>
            <a:off x="0" y="1533950"/>
            <a:ext cx="12192000" cy="37901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7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AB9E0D8B-7031-366D-884B-EB3FABD78C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056236" y="-1772981"/>
            <a:ext cx="2147050" cy="6039669"/>
          </a:xfrm>
          <a:prstGeom prst="rect">
            <a:avLst/>
          </a:prstGeom>
        </p:spPr>
      </p:pic>
      <p:sp>
        <p:nvSpPr>
          <p:cNvPr id="12" name="Прямоугольник 11">
            <a:extLst>
              <a:ext uri="{FF2B5EF4-FFF2-40B4-BE49-F238E27FC236}">
                <a16:creationId xmlns:a16="http://schemas.microsoft.com/office/drawing/2014/main" id="{1859314F-DCEF-A5A7-C5D9-F0D39AAC9FFA}"/>
              </a:ext>
            </a:extLst>
          </p:cNvPr>
          <p:cNvSpPr/>
          <p:nvPr userDrawn="1"/>
        </p:nvSpPr>
        <p:spPr>
          <a:xfrm>
            <a:off x="225552" y="1796143"/>
            <a:ext cx="11740896" cy="3265714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6" name="Рисунок 15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DAAE5EB8-5B6B-6FA6-E6E7-D2F58FDFB4A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7543" y="-287017"/>
            <a:ext cx="1051334" cy="3866771"/>
          </a:xfrm>
          <a:prstGeom prst="rect">
            <a:avLst/>
          </a:prstGeom>
        </p:spPr>
      </p:pic>
      <p:pic>
        <p:nvPicPr>
          <p:cNvPr id="19" name="Рисунок 18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BB1368FF-AA1B-4423-30B1-BE082E6F191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2222" y="492338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2DFA2E8-50A1-4465-AC33-6FAC0E773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404872"/>
            <a:ext cx="8705088" cy="2002536"/>
          </a:xfrm>
        </p:spPr>
        <p:txBody>
          <a:bodyPr rtlCol="0" anchor="t">
            <a:normAutofit/>
          </a:bodyPr>
          <a:lstStyle>
            <a:lvl1pPr algn="ctr">
              <a:defRPr lang="ru-MO" sz="44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E65DE34-CDB7-41F7-A95A-592B99558C69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743454" y="3964517"/>
            <a:ext cx="8705089" cy="457200"/>
          </a:xfrm>
        </p:spPr>
        <p:txBody>
          <a:bodyPr rtlCol="0" anchor="ctr"/>
          <a:lstStyle>
            <a:lvl1pPr marL="0" indent="0" algn="ctr">
              <a:buNone/>
              <a:defRPr lang="ru-MO" sz="2400">
                <a:solidFill>
                  <a:schemeClr val="accent3"/>
                </a:solidFill>
              </a:defRPr>
            </a:lvl1pPr>
            <a:lvl2pPr marL="457200" indent="0">
              <a:buNone/>
              <a:defRPr lang="ru-MO"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lang="ru-MO"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lang="ru-MO"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7" name="Текст 24">
            <a:extLst>
              <a:ext uri="{FF2B5EF4-FFF2-40B4-BE49-F238E27FC236}">
                <a16:creationId xmlns:a16="http://schemas.microsoft.com/office/drawing/2014/main" id="{F5E2B84E-B4F2-ED93-8084-ECFC3B9C380F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0149667" y="3189069"/>
            <a:ext cx="945473" cy="1936750"/>
          </a:xfrm>
        </p:spPr>
        <p:txBody>
          <a:bodyPr rtlCol="0">
            <a:noAutofit/>
          </a:bodyPr>
          <a:lstStyle>
            <a:lvl1pPr marL="0" indent="0">
              <a:buNone/>
              <a:defRPr lang="ru-MO" sz="14000" b="1">
                <a:solidFill>
                  <a:schemeClr val="tx2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”</a:t>
            </a:r>
          </a:p>
        </p:txBody>
      </p:sp>
      <p:sp>
        <p:nvSpPr>
          <p:cNvPr id="28" name="Текст 24">
            <a:extLst>
              <a:ext uri="{FF2B5EF4-FFF2-40B4-BE49-F238E27FC236}">
                <a16:creationId xmlns:a16="http://schemas.microsoft.com/office/drawing/2014/main" id="{FDD82133-EB75-7E07-A9CE-730CB7F6CD3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33184" y="2136567"/>
            <a:ext cx="941832" cy="1936750"/>
          </a:xfrm>
        </p:spPr>
        <p:txBody>
          <a:bodyPr rtlCol="0">
            <a:noAutofit/>
          </a:bodyPr>
          <a:lstStyle>
            <a:lvl1pPr marL="0" indent="0">
              <a:buNone/>
              <a:defRPr lang="ru-MO" sz="14000" b="1">
                <a:solidFill>
                  <a:schemeClr val="tx2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“</a:t>
            </a:r>
          </a:p>
        </p:txBody>
      </p:sp>
    </p:spTree>
    <p:extLst>
      <p:ext uri="{BB962C8B-B14F-4D97-AF65-F5344CB8AC3E}">
        <p14:creationId xmlns:p14="http://schemas.microsoft.com/office/powerpoint/2010/main" val="31787032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Рисунок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375868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326173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328309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1" name="Рисунок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3828270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3" name="Текст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763663" y="3926721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Текст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765799" y="4286611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Рисунок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280672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5" name="Текст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216065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4" name="Текст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218201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9" name="Рисунок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8733074" y="1797050"/>
            <a:ext cx="2057400" cy="20589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7" name="Текст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666331" y="3946525"/>
            <a:ext cx="2194560" cy="35560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200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668467" y="4306415"/>
            <a:ext cx="2194560" cy="274320"/>
          </a:xfrm>
        </p:spPr>
        <p:txBody>
          <a:bodyPr lIns="0" tIns="0" rIns="0" bIns="0"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5196871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Пользовательский маке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41740FC-E682-E87B-87BB-213396FD2DF6}"/>
              </a:ext>
            </a:extLst>
          </p:cNvPr>
          <p:cNvSpPr/>
          <p:nvPr userDrawn="1"/>
        </p:nvSpPr>
        <p:spPr>
          <a:xfrm>
            <a:off x="553443" y="0"/>
            <a:ext cx="11105522" cy="62446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2AC6E25B-7977-E725-B84F-07CA54BB4973}"/>
              </a:ext>
            </a:extLst>
          </p:cNvPr>
          <p:cNvSpPr/>
          <p:nvPr userDrawn="1"/>
        </p:nvSpPr>
        <p:spPr>
          <a:xfrm>
            <a:off x="877579" y="0"/>
            <a:ext cx="10460969" cy="587278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0EE757CA-B891-A6E4-F7DB-FFB1DBFDA0C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1275" y="5738220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5CA519-6BA6-FAC8-3545-2E7E3CBDE2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22" name="Рисунок 17">
            <a:extLst>
              <a:ext uri="{FF2B5EF4-FFF2-40B4-BE49-F238E27FC236}">
                <a16:creationId xmlns:a16="http://schemas.microsoft.com/office/drawing/2014/main" id="{6A1AC1B6-9CB9-19D8-8BDC-EDC0B6C19DBE}"/>
              </a:ext>
            </a:extLst>
          </p:cNvPr>
          <p:cNvSpPr>
            <a:spLocks noGrp="1" noChangeAspect="1"/>
          </p:cNvSpPr>
          <p:nvPr>
            <p:ph type="pic" sz="quarter" idx="12"/>
          </p:nvPr>
        </p:nvSpPr>
        <p:spPr>
          <a:xfrm>
            <a:off x="168136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0" name="Текст 19">
            <a:extLst>
              <a:ext uri="{FF2B5EF4-FFF2-40B4-BE49-F238E27FC236}">
                <a16:creationId xmlns:a16="http://schemas.microsoft.com/office/drawing/2014/main" id="{DAB2A93C-DB99-8217-D74F-D08E610FA75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106424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1" name="Текст 19">
            <a:extLst>
              <a:ext uri="{FF2B5EF4-FFF2-40B4-BE49-F238E27FC236}">
                <a16:creationId xmlns:a16="http://schemas.microsoft.com/office/drawing/2014/main" id="{61950EAA-EB4E-8768-AFC9-A0356AECFE12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1106424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6" name="Рисунок 17">
            <a:extLst>
              <a:ext uri="{FF2B5EF4-FFF2-40B4-BE49-F238E27FC236}">
                <a16:creationId xmlns:a16="http://schemas.microsoft.com/office/drawing/2014/main" id="{B23EF08B-7D0C-7D96-413D-71C22E3F74D0}"/>
              </a:ext>
            </a:extLst>
          </p:cNvPr>
          <p:cNvSpPr>
            <a:spLocks noGrp="1" noChangeAspect="1"/>
          </p:cNvSpPr>
          <p:nvPr>
            <p:ph type="pic" sz="quarter" idx="26"/>
          </p:nvPr>
        </p:nvSpPr>
        <p:spPr>
          <a:xfrm>
            <a:off x="168136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5" name="Текст 19">
            <a:extLst>
              <a:ext uri="{FF2B5EF4-FFF2-40B4-BE49-F238E27FC236}">
                <a16:creationId xmlns:a16="http://schemas.microsoft.com/office/drawing/2014/main" id="{A6866782-6675-4F37-E5D2-68CB0191C1A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1106424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4" name="Текст 19">
            <a:extLst>
              <a:ext uri="{FF2B5EF4-FFF2-40B4-BE49-F238E27FC236}">
                <a16:creationId xmlns:a16="http://schemas.microsoft.com/office/drawing/2014/main" id="{9F53AB27-DDFA-AA5D-8253-546C9BBA9CE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1106424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1" name="Рисунок 17">
            <a:extLst>
              <a:ext uri="{FF2B5EF4-FFF2-40B4-BE49-F238E27FC236}">
                <a16:creationId xmlns:a16="http://schemas.microsoft.com/office/drawing/2014/main" id="{E3B18CDB-3FF1-EC8E-EA8A-31E9BF81747A}"/>
              </a:ext>
            </a:extLst>
          </p:cNvPr>
          <p:cNvSpPr>
            <a:spLocks noGrp="1" noChangeAspect="1"/>
          </p:cNvSpPr>
          <p:nvPr>
            <p:ph type="pic" sz="quarter" idx="17"/>
          </p:nvPr>
        </p:nvSpPr>
        <p:spPr>
          <a:xfrm>
            <a:off x="422675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3" name="Текст 19">
            <a:extLst>
              <a:ext uri="{FF2B5EF4-FFF2-40B4-BE49-F238E27FC236}">
                <a16:creationId xmlns:a16="http://schemas.microsoft.com/office/drawing/2014/main" id="{EAB1EC17-F1C7-0781-4F52-DEE9122BBC9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3639312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Текст 19">
            <a:extLst>
              <a:ext uri="{FF2B5EF4-FFF2-40B4-BE49-F238E27FC236}">
                <a16:creationId xmlns:a16="http://schemas.microsoft.com/office/drawing/2014/main" id="{9E2E4E06-43E3-5309-A921-59117EDFEA1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3639312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Рисунок 17">
            <a:extLst>
              <a:ext uri="{FF2B5EF4-FFF2-40B4-BE49-F238E27FC236}">
                <a16:creationId xmlns:a16="http://schemas.microsoft.com/office/drawing/2014/main" id="{DD9CE7E9-3BC2-0321-457B-61D363708B38}"/>
              </a:ext>
            </a:extLst>
          </p:cNvPr>
          <p:cNvSpPr>
            <a:spLocks noGrp="1" noChangeAspect="1"/>
          </p:cNvSpPr>
          <p:nvPr>
            <p:ph type="pic" sz="quarter" idx="29"/>
          </p:nvPr>
        </p:nvSpPr>
        <p:spPr>
          <a:xfrm>
            <a:off x="422675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3" name="Текст 19">
            <a:extLst>
              <a:ext uri="{FF2B5EF4-FFF2-40B4-BE49-F238E27FC236}">
                <a16:creationId xmlns:a16="http://schemas.microsoft.com/office/drawing/2014/main" id="{70DD1941-A469-A457-B987-E0E2C300A8AE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3639312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8" name="Текст 19">
            <a:extLst>
              <a:ext uri="{FF2B5EF4-FFF2-40B4-BE49-F238E27FC236}">
                <a16:creationId xmlns:a16="http://schemas.microsoft.com/office/drawing/2014/main" id="{D6B84B7D-A7EC-6FE1-9925-F78AF0DE230F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3639312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Рисунок 17">
            <a:extLst>
              <a:ext uri="{FF2B5EF4-FFF2-40B4-BE49-F238E27FC236}">
                <a16:creationId xmlns:a16="http://schemas.microsoft.com/office/drawing/2014/main" id="{2EB018F6-8206-135F-BF16-29E6E63FD099}"/>
              </a:ext>
            </a:extLst>
          </p:cNvPr>
          <p:cNvSpPr>
            <a:spLocks noGrp="1" noChangeAspect="1"/>
          </p:cNvSpPr>
          <p:nvPr>
            <p:ph type="pic" sz="quarter" idx="16"/>
          </p:nvPr>
        </p:nvSpPr>
        <p:spPr>
          <a:xfrm>
            <a:off x="6772144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5" name="Текст 19">
            <a:extLst>
              <a:ext uri="{FF2B5EF4-FFF2-40B4-BE49-F238E27FC236}">
                <a16:creationId xmlns:a16="http://schemas.microsoft.com/office/drawing/2014/main" id="{13D50A41-E904-8A4E-6F0A-F980F8D64711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72200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4" name="Текст 19">
            <a:extLst>
              <a:ext uri="{FF2B5EF4-FFF2-40B4-BE49-F238E27FC236}">
                <a16:creationId xmlns:a16="http://schemas.microsoft.com/office/drawing/2014/main" id="{D6CE30A5-8B65-384B-A8B9-6F711A521946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172200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4" name="Рисунок 17">
            <a:extLst>
              <a:ext uri="{FF2B5EF4-FFF2-40B4-BE49-F238E27FC236}">
                <a16:creationId xmlns:a16="http://schemas.microsoft.com/office/drawing/2014/main" id="{AA1AC2FE-336D-4E7F-2C86-6A8C29BA8F90}"/>
              </a:ext>
            </a:extLst>
          </p:cNvPr>
          <p:cNvSpPr>
            <a:spLocks noGrp="1" noChangeAspect="1"/>
          </p:cNvSpPr>
          <p:nvPr>
            <p:ph type="pic" sz="quarter" idx="28"/>
          </p:nvPr>
        </p:nvSpPr>
        <p:spPr>
          <a:xfrm>
            <a:off x="6772144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27" name="Текст 19">
            <a:extLst>
              <a:ext uri="{FF2B5EF4-FFF2-40B4-BE49-F238E27FC236}">
                <a16:creationId xmlns:a16="http://schemas.microsoft.com/office/drawing/2014/main" id="{FA370BF1-09EC-DBE1-5118-8A92A0F90BC4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6172200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5" name="Текст 19">
            <a:extLst>
              <a:ext uri="{FF2B5EF4-FFF2-40B4-BE49-F238E27FC236}">
                <a16:creationId xmlns:a16="http://schemas.microsoft.com/office/drawing/2014/main" id="{5089D72C-E865-F5D3-CB1E-050AEF684453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6172200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29" name="Рисунок 17">
            <a:extLst>
              <a:ext uri="{FF2B5EF4-FFF2-40B4-BE49-F238E27FC236}">
                <a16:creationId xmlns:a16="http://schemas.microsoft.com/office/drawing/2014/main" id="{D1C71745-769D-8F16-2B61-EF5D4012F1E3}"/>
              </a:ext>
            </a:extLst>
          </p:cNvPr>
          <p:cNvSpPr>
            <a:spLocks noGrp="1" noChangeAspect="1"/>
          </p:cNvSpPr>
          <p:nvPr>
            <p:ph type="pic" sz="quarter" idx="15"/>
          </p:nvPr>
        </p:nvSpPr>
        <p:spPr>
          <a:xfrm>
            <a:off x="9317533" y="1658061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37" name="Текст 19">
            <a:extLst>
              <a:ext uri="{FF2B5EF4-FFF2-40B4-BE49-F238E27FC236}">
                <a16:creationId xmlns:a16="http://schemas.microsoft.com/office/drawing/2014/main" id="{D6D40AAC-2768-6F48-97AE-FD958D89FD8E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8705088" y="2926080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6" name="Текст 19">
            <a:extLst>
              <a:ext uri="{FF2B5EF4-FFF2-40B4-BE49-F238E27FC236}">
                <a16:creationId xmlns:a16="http://schemas.microsoft.com/office/drawing/2014/main" id="{85652007-C32E-173C-2A5F-B1C08D6140DD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8705088" y="3145536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7" name="Рисунок 17">
            <a:extLst>
              <a:ext uri="{FF2B5EF4-FFF2-40B4-BE49-F238E27FC236}">
                <a16:creationId xmlns:a16="http://schemas.microsoft.com/office/drawing/2014/main" id="{4F7ECA98-24CD-8CC5-A3EC-BFF5E9B11748}"/>
              </a:ext>
            </a:extLst>
          </p:cNvPr>
          <p:cNvSpPr>
            <a:spLocks noGrp="1" noChangeAspect="1"/>
          </p:cNvSpPr>
          <p:nvPr>
            <p:ph type="pic" sz="quarter" idx="27"/>
          </p:nvPr>
        </p:nvSpPr>
        <p:spPr>
          <a:xfrm>
            <a:off x="9317533" y="3818492"/>
            <a:ext cx="1160392" cy="1161288"/>
          </a:xfrm>
        </p:spPr>
        <p:txBody>
          <a:bodyPr rtlCol="0" anchor="ctr">
            <a:normAutofit/>
          </a:bodyPr>
          <a:lstStyle>
            <a:lvl1pPr marL="0" indent="0" algn="ctr">
              <a:buNone/>
              <a:defRPr lang="ru-MO" sz="1800"/>
            </a:lvl1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2" name="Текст 19">
            <a:extLst>
              <a:ext uri="{FF2B5EF4-FFF2-40B4-BE49-F238E27FC236}">
                <a16:creationId xmlns:a16="http://schemas.microsoft.com/office/drawing/2014/main" id="{46CBECF2-D93E-3DF9-064C-CB4A3262B69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8705088" y="5086511"/>
            <a:ext cx="2322576" cy="182880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600" spc="20" baseline="0">
                <a:latin typeface="Gill Sans Nova" panose="020B0602020104020203" pitchFamily="34" charset="0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1" name="Текст 19">
            <a:extLst>
              <a:ext uri="{FF2B5EF4-FFF2-40B4-BE49-F238E27FC236}">
                <a16:creationId xmlns:a16="http://schemas.microsoft.com/office/drawing/2014/main" id="{71E06E16-A083-B853-8155-7FF97AD1DE8F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8705088" y="5305967"/>
            <a:ext cx="2322576" cy="265176"/>
          </a:xfrm>
        </p:spPr>
        <p:txBody>
          <a:bodyPr rtlCol="0" anchor="ctr">
            <a:no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lang="ru-MO" sz="1400" spc="20" baseline="0">
                <a:latin typeface="+mn-lt"/>
              </a:defRPr>
            </a:lvl1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8AD4DF5-3AA4-926D-00B1-1C24F968F4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E3EC206-AFEC-E74D-0522-B0D47B2E7A6E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622323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Заголовок и контент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BEB05881-FB11-43E8-CCDD-8C12CDB4FE47}"/>
              </a:ext>
            </a:extLst>
          </p:cNvPr>
          <p:cNvSpPr/>
          <p:nvPr userDrawn="1"/>
        </p:nvSpPr>
        <p:spPr>
          <a:xfrm>
            <a:off x="838199" y="196052"/>
            <a:ext cx="10515601" cy="16867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9" name="Рисунок 8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A4941BBB-13FC-2ACE-1A50-C0F465531B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14950" y="-64113"/>
            <a:ext cx="1562100" cy="4394200"/>
          </a:xfrm>
          <a:prstGeom prst="rect">
            <a:avLst/>
          </a:prstGeom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8BE9E36-E9D5-3FA6-EE22-A6E5CE13C462}"/>
              </a:ext>
            </a:extLst>
          </p:cNvPr>
          <p:cNvSpPr/>
          <p:nvPr userDrawn="1"/>
        </p:nvSpPr>
        <p:spPr>
          <a:xfrm>
            <a:off x="995423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3" name="Рисунок 12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479E4054-0885-457B-35B3-A9B26ED9360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9421" y="459092"/>
            <a:ext cx="749300" cy="27559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D97974-B93C-4C96-B3F6-F69E3D6DE6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4632"/>
            <a:ext cx="10515600" cy="1133856"/>
          </a:xfrm>
        </p:spPr>
        <p:txBody>
          <a:bodyPr rtlCol="0"/>
          <a:lstStyle>
            <a:lvl1pPr algn="ctr">
              <a:defRPr lang="ru-MO">
                <a:latin typeface="Baskerville" panose="02020502070401020303" pitchFamily="18" charset="0"/>
                <a:ea typeface="Baskerville" panose="02020502070401020303" pitchFamily="18" charset="0"/>
              </a:defRPr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A6FC6F2-80B4-49A7-9448-33FE2DF0E967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2990088"/>
            <a:ext cx="10515600" cy="3474720"/>
          </a:xfrm>
        </p:spPr>
        <p:txBody>
          <a:bodyPr rtlCol="0"/>
          <a:lstStyle>
            <a:lvl1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>
              <a:defRPr lang="ru-MO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14" name="Нижний колонтитул 13">
            <a:extLst>
              <a:ext uri="{FF2B5EF4-FFF2-40B4-BE49-F238E27FC236}">
                <a16:creationId xmlns:a16="http://schemas.microsoft.com/office/drawing/2014/main" id="{C6C79F3B-6B68-BA3C-6CBE-C26E339E450E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15" name="Номер слайда 14">
            <a:extLst>
              <a:ext uri="{FF2B5EF4-FFF2-40B4-BE49-F238E27FC236}">
                <a16:creationId xmlns:a16="http://schemas.microsoft.com/office/drawing/2014/main" id="{9D503431-982D-5D35-88BF-09474F76D6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7910447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068407D-A1C4-B842-0C34-B2DE8AD312D3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DA1AE7FB-DFC0-DCDA-47AD-6ED81A6427FA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0" name="Рисунок 9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7A4DFCBA-879E-D6C9-9F81-B4F92254235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562BF3-1BFC-6948-02E0-8A1C121C38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E158D7F8-0920-52BA-580D-07249122876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9E6611EB-89A4-4C55-4032-4D0C418398DB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  <p:sp>
        <p:nvSpPr>
          <p:cNvPr id="12" name="Объект 11">
            <a:extLst>
              <a:ext uri="{FF2B5EF4-FFF2-40B4-BE49-F238E27FC236}">
                <a16:creationId xmlns:a16="http://schemas.microsoft.com/office/drawing/2014/main" id="{C6963F99-41C3-5ED4-AAD8-B904145CC7EA}"/>
              </a:ext>
            </a:extLst>
          </p:cNvPr>
          <p:cNvSpPr>
            <a:spLocks noGrp="1"/>
          </p:cNvSpPr>
          <p:nvPr>
            <p:ph sz="quarter" idx="12" hasCustomPrompt="1"/>
          </p:nvPr>
        </p:nvSpPr>
        <p:spPr>
          <a:xfrm>
            <a:off x="975360" y="2615184"/>
            <a:ext cx="10241280" cy="3319272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29180349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B2F7EB7A-F5B6-E308-68EE-3065E2B039A6}"/>
              </a:ext>
            </a:extLst>
          </p:cNvPr>
          <p:cNvSpPr/>
          <p:nvPr userDrawn="1"/>
        </p:nvSpPr>
        <p:spPr>
          <a:xfrm>
            <a:off x="0" y="0"/>
            <a:ext cx="4873752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36" name="Рисунок 35" descr="Дерево крупным планом&#10;&#10;Описание создано автоматически со средней степенью достоверности">
            <a:extLst>
              <a:ext uri="{FF2B5EF4-FFF2-40B4-BE49-F238E27FC236}">
                <a16:creationId xmlns:a16="http://schemas.microsoft.com/office/drawing/2014/main" id="{FED57607-56F6-9FD5-F0A8-DE0BCFE896B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866459" flipH="1">
            <a:off x="2282032" y="1589693"/>
            <a:ext cx="970220" cy="2236127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1072" y="978408"/>
            <a:ext cx="4974336" cy="1325880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29" name="Текст 2">
            <a:extLst>
              <a:ext uri="{FF2B5EF4-FFF2-40B4-BE49-F238E27FC236}">
                <a16:creationId xmlns:a16="http://schemas.microsoft.com/office/drawing/2014/main" id="{DEF26CDF-94D4-BA22-7D14-8D3289040C90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6291072" y="2322576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0" name="Объект 3">
            <a:extLst>
              <a:ext uri="{FF2B5EF4-FFF2-40B4-BE49-F238E27FC236}">
                <a16:creationId xmlns:a16="http://schemas.microsoft.com/office/drawing/2014/main" id="{0017BF0C-B2B7-932F-A9AE-5BFAE4AB5C4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289612" y="2770632"/>
            <a:ext cx="5065776" cy="1554480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31" name="Текст 4">
            <a:extLst>
              <a:ext uri="{FF2B5EF4-FFF2-40B4-BE49-F238E27FC236}">
                <a16:creationId xmlns:a16="http://schemas.microsoft.com/office/drawing/2014/main" id="{DEAB8B47-DF86-7C9F-F027-2D4D22B2EA50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289612" y="4361688"/>
            <a:ext cx="5065776" cy="448056"/>
          </a:xfrm>
        </p:spPr>
        <p:txBody>
          <a:bodyPr rtlCol="0" anchor="b">
            <a:normAutofit/>
          </a:bodyPr>
          <a:lstStyle>
            <a:lvl1pPr marL="0" indent="0">
              <a:buFont typeface="Arial" panose="020B0604020202020204" pitchFamily="34" charset="0"/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32" name="Объект 5">
            <a:extLst>
              <a:ext uri="{FF2B5EF4-FFF2-40B4-BE49-F238E27FC236}">
                <a16:creationId xmlns:a16="http://schemas.microsoft.com/office/drawing/2014/main" id="{9BEB2D80-6263-5794-6A1A-CFF345F7A92E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289612" y="4791456"/>
            <a:ext cx="5065776" cy="1408176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pic>
        <p:nvPicPr>
          <p:cNvPr id="38" name="Рисунок 37" descr="Группа цветов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5B08C513-7071-2499-7E9D-CFD5A027C09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9083" y="2260473"/>
            <a:ext cx="1245309" cy="2314810"/>
          </a:xfrm>
          <a:prstGeom prst="rect">
            <a:avLst/>
          </a:prstGeom>
        </p:spPr>
      </p:pic>
      <p:sp>
        <p:nvSpPr>
          <p:cNvPr id="34" name="Текст 33">
            <a:extLst>
              <a:ext uri="{FF2B5EF4-FFF2-40B4-BE49-F238E27FC236}">
                <a16:creationId xmlns:a16="http://schemas.microsoft.com/office/drawing/2014/main" id="{BD46E6E9-39FE-B605-0786-F7F7E656F9B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6344" y="1426464"/>
            <a:ext cx="3922776" cy="4242816"/>
          </a:xfrm>
        </p:spPr>
        <p:txBody>
          <a:bodyPr rtlCol="0"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lang="ru-MO" sz="30000">
                <a:solidFill>
                  <a:schemeClr val="bg1"/>
                </a:solidFill>
                <a:latin typeface="Times New Roman" panose="02020603050405020304" pitchFamily="18" charset="0"/>
                <a:cs typeface="+mj-cs"/>
              </a:defRPr>
            </a:lvl1pPr>
          </a:lstStyle>
          <a:p>
            <a:pPr lvl="0" rtl="0"/>
            <a:r>
              <a:rPr lang="ru-RU" noProof="0"/>
              <a:t>X</a:t>
            </a:r>
          </a:p>
        </p:txBody>
      </p:sp>
    </p:spTree>
    <p:extLst>
      <p:ext uri="{BB962C8B-B14F-4D97-AF65-F5344CB8AC3E}">
        <p14:creationId xmlns:p14="http://schemas.microsoft.com/office/powerpoint/2010/main" val="40624600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1_Сравнение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588546F5-5752-9595-980A-9978EC65B179}"/>
              </a:ext>
            </a:extLst>
          </p:cNvPr>
          <p:cNvSpPr/>
          <p:nvPr userDrawn="1"/>
        </p:nvSpPr>
        <p:spPr>
          <a:xfrm>
            <a:off x="491679" y="319214"/>
            <a:ext cx="11208641" cy="585774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cxnSp>
        <p:nvCxnSpPr>
          <p:cNvPr id="12" name="Прямая соединительная линия 11">
            <a:extLst>
              <a:ext uri="{FF2B5EF4-FFF2-40B4-BE49-F238E27FC236}">
                <a16:creationId xmlns:a16="http://schemas.microsoft.com/office/drawing/2014/main" id="{788B1DFD-B7E9-D65B-0A47-8D442617B0D0}"/>
              </a:ext>
            </a:extLst>
          </p:cNvPr>
          <p:cNvCxnSpPr>
            <a:cxnSpLocks/>
          </p:cNvCxnSpPr>
          <p:nvPr userDrawn="1"/>
        </p:nvCxnSpPr>
        <p:spPr>
          <a:xfrm>
            <a:off x="837235" y="1767119"/>
            <a:ext cx="10516564" cy="0"/>
          </a:xfrm>
          <a:prstGeom prst="line">
            <a:avLst/>
          </a:prstGeom>
          <a:ln w="1270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Рисунок 13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4190CCC3-E5E8-9E96-318B-F3F62E2328D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658" y="1631192"/>
            <a:ext cx="1207554" cy="354511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0D1FF5-7EF8-4250-A259-43050ABBD3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673DC3A9-D4E6-42CF-91A8-F267C7C66CCB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1124712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752CCA9-53A3-4DA5-AD45-C2A2C12A3A6A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124712" y="2629116"/>
            <a:ext cx="3200400" cy="3320861"/>
          </a:xfrm>
        </p:spPr>
        <p:txBody>
          <a:bodyPr rtlCol="0">
            <a:normAutofit/>
          </a:bodyPr>
          <a:lstStyle>
            <a:lvl1pPr marL="2286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600"/>
            </a:lvl1pPr>
            <a:lvl2pPr marL="6858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400"/>
            </a:lvl2pPr>
            <a:lvl3pPr marL="11430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200"/>
            </a:lvl3pPr>
            <a:lvl4pPr marL="16002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4pPr>
            <a:lvl5pPr marL="2057400" indent="-228600">
              <a:buClr>
                <a:srgbClr val="73292A"/>
              </a:buClr>
              <a:buFont typeface="Arial" panose="020B0604020202020204" pitchFamily="34" charset="0"/>
              <a:buChar char="•"/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100C9C6-BD61-4D2C-9146-FB785BAE4FF3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4498848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E2E342EE-68BB-484D-98C3-48A7847549D4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4498848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3A51CCCC-1589-401D-AE98-FC28716301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285D9D7D-8D9A-473E-AF0D-EF1940D793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  <p:sp>
        <p:nvSpPr>
          <p:cNvPr id="15" name="Текст 4">
            <a:extLst>
              <a:ext uri="{FF2B5EF4-FFF2-40B4-BE49-F238E27FC236}">
                <a16:creationId xmlns:a16="http://schemas.microsoft.com/office/drawing/2014/main" id="{F270D939-D128-D431-82CE-9C15D5A7AA9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909560" y="2161563"/>
            <a:ext cx="3200400" cy="427797"/>
          </a:xfrm>
        </p:spPr>
        <p:txBody>
          <a:bodyPr rtlCol="0" anchor="b">
            <a:normAutofit/>
          </a:bodyPr>
          <a:lstStyle>
            <a:lvl1pPr marL="0" indent="0">
              <a:buNone/>
              <a:defRPr lang="ru-MO" sz="2000" b="0">
                <a:latin typeface="Times New Roman" panose="02020603050405020304" pitchFamily="18" charset="0"/>
                <a:cs typeface="+mj-cs"/>
              </a:defRPr>
            </a:lvl1pPr>
            <a:lvl2pPr marL="457200" indent="0">
              <a:buNone/>
              <a:defRPr lang="ru-MO" sz="2000" b="1"/>
            </a:lvl2pPr>
            <a:lvl3pPr marL="914400" indent="0">
              <a:buNone/>
              <a:defRPr lang="ru-MO" sz="1800" b="1"/>
            </a:lvl3pPr>
            <a:lvl4pPr marL="1371600" indent="0">
              <a:buNone/>
              <a:defRPr lang="ru-MO" sz="1600" b="1"/>
            </a:lvl4pPr>
            <a:lvl5pPr marL="1828800" indent="0">
              <a:buNone/>
              <a:defRPr lang="ru-MO" sz="1600" b="1"/>
            </a:lvl5pPr>
            <a:lvl6pPr marL="2286000" indent="0">
              <a:buNone/>
              <a:defRPr lang="ru-MO" sz="1600" b="1"/>
            </a:lvl6pPr>
            <a:lvl7pPr marL="2743200" indent="0">
              <a:buNone/>
              <a:defRPr lang="ru-MO" sz="1600" b="1"/>
            </a:lvl7pPr>
            <a:lvl8pPr marL="3200400" indent="0">
              <a:buNone/>
              <a:defRPr lang="ru-MO" sz="1600" b="1"/>
            </a:lvl8pPr>
            <a:lvl9pPr marL="3657600" indent="0">
              <a:buNone/>
              <a:defRPr lang="ru-MO" sz="1600" b="1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16" name="Объект 5">
            <a:extLst>
              <a:ext uri="{FF2B5EF4-FFF2-40B4-BE49-F238E27FC236}">
                <a16:creationId xmlns:a16="http://schemas.microsoft.com/office/drawing/2014/main" id="{4AAE69C6-BB37-BC70-8424-BC928D19C91A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7909560" y="2629116"/>
            <a:ext cx="3200400" cy="3320861"/>
          </a:xfrm>
        </p:spPr>
        <p:txBody>
          <a:bodyPr rtlCol="0">
            <a:normAutofit/>
          </a:bodyPr>
          <a:lstStyle>
            <a:lvl1pPr>
              <a:buClr>
                <a:srgbClr val="73292A"/>
              </a:buClr>
              <a:defRPr lang="ru-MO" sz="1600"/>
            </a:lvl1pPr>
            <a:lvl2pPr>
              <a:buClr>
                <a:srgbClr val="73292A"/>
              </a:buClr>
              <a:defRPr lang="ru-MO" sz="1400"/>
            </a:lvl2pPr>
            <a:lvl3pPr>
              <a:buClr>
                <a:srgbClr val="73292A"/>
              </a:buClr>
              <a:defRPr lang="ru-MO" sz="1200"/>
            </a:lvl3pPr>
            <a:lvl4pPr>
              <a:buClr>
                <a:srgbClr val="73292A"/>
              </a:buClr>
              <a:defRPr lang="ru-MO" sz="1100"/>
            </a:lvl4pPr>
            <a:lvl5pPr>
              <a:buClr>
                <a:srgbClr val="73292A"/>
              </a:buClr>
              <a:defRPr lang="ru-MO" sz="1100"/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</p:spTree>
    <p:extLst>
      <p:ext uri="{BB962C8B-B14F-4D97-AF65-F5344CB8AC3E}">
        <p14:creationId xmlns:p14="http://schemas.microsoft.com/office/powerpoint/2010/main" val="316990830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 descr="Изображение ткани&#10;&#10;Автоматически созданное описание">
            <a:extLst>
              <a:ext uri="{FF2B5EF4-FFF2-40B4-BE49-F238E27FC236}">
                <a16:creationId xmlns:a16="http://schemas.microsoft.com/office/drawing/2014/main" id="{E0606CB6-3E28-F128-51B5-3786D74048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7013" y="1162701"/>
            <a:ext cx="1562100" cy="4394200"/>
          </a:xfrm>
          <a:prstGeom prst="rect">
            <a:avLst/>
          </a:prstGeom>
        </p:spPr>
      </p:pic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id="{E64BBC1B-7DD9-DA00-15CC-B446DA472005}"/>
              </a:ext>
            </a:extLst>
          </p:cNvPr>
          <p:cNvSpPr/>
          <p:nvPr userDrawn="1"/>
        </p:nvSpPr>
        <p:spPr>
          <a:xfrm>
            <a:off x="0" y="0"/>
            <a:ext cx="6096000" cy="6869575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8" name="Рисунок 7" descr="Изображение цветка, растения&#10;&#10;Автоматически созданное описание">
            <a:extLst>
              <a:ext uri="{FF2B5EF4-FFF2-40B4-BE49-F238E27FC236}">
                <a16:creationId xmlns:a16="http://schemas.microsoft.com/office/drawing/2014/main" id="{C88A03B2-8C41-A023-CB90-5F79A1F01AF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7235" y="2476883"/>
            <a:ext cx="749300" cy="2755900"/>
          </a:xfrm>
          <a:prstGeom prst="rect">
            <a:avLst/>
          </a:prstGeom>
        </p:spPr>
      </p:pic>
      <p:pic>
        <p:nvPicPr>
          <p:cNvPr id="10" name="Рисунок 9" descr="Цветок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9EA6110C-517A-C447-DB03-9A264F112FB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9809" y="1695833"/>
            <a:ext cx="1155700" cy="4318000"/>
          </a:xfrm>
          <a:prstGeom prst="rect">
            <a:avLst/>
          </a:prstGeom>
        </p:spPr>
      </p:pic>
      <p:pic>
        <p:nvPicPr>
          <p:cNvPr id="12" name="Рисунок 11" descr="Цветок крупным планом&#10;&#10;Описание создано автоматически с низкой степенью достоверности">
            <a:extLst>
              <a:ext uri="{FF2B5EF4-FFF2-40B4-BE49-F238E27FC236}">
                <a16:creationId xmlns:a16="http://schemas.microsoft.com/office/drawing/2014/main" id="{DC4249CD-2B45-A435-5B21-CFA70421386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6749" y="381916"/>
            <a:ext cx="1155700" cy="4318000"/>
          </a:xfrm>
          <a:prstGeom prst="rect">
            <a:avLst/>
          </a:prstGeom>
        </p:spPr>
      </p:pic>
      <p:sp>
        <p:nvSpPr>
          <p:cNvPr id="14" name="Прямоугольник 13">
            <a:extLst>
              <a:ext uri="{FF2B5EF4-FFF2-40B4-BE49-F238E27FC236}">
                <a16:creationId xmlns:a16="http://schemas.microsoft.com/office/drawing/2014/main" id="{7A7568A0-F819-551E-4780-20A651246990}"/>
              </a:ext>
            </a:extLst>
          </p:cNvPr>
          <p:cNvSpPr/>
          <p:nvPr userDrawn="1"/>
        </p:nvSpPr>
        <p:spPr>
          <a:xfrm>
            <a:off x="1024128" y="2162946"/>
            <a:ext cx="3794760" cy="25369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5711D903-56F9-B09B-0443-A76786804823}"/>
              </a:ext>
            </a:extLst>
          </p:cNvPr>
          <p:cNvSpPr/>
          <p:nvPr userDrawn="1"/>
        </p:nvSpPr>
        <p:spPr>
          <a:xfrm>
            <a:off x="1131655" y="2264499"/>
            <a:ext cx="3585549" cy="2335427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D91551-9B41-0ACF-0BE6-9D174E6957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2184" y="2889504"/>
            <a:ext cx="2852928" cy="1088136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19" name="Объект 2">
            <a:extLst>
              <a:ext uri="{FF2B5EF4-FFF2-40B4-BE49-F238E27FC236}">
                <a16:creationId xmlns:a16="http://schemas.microsoft.com/office/drawing/2014/main" id="{545D3FB1-678F-0A9A-CCB6-435CE57DA0F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211312" y="2011680"/>
            <a:ext cx="2999232" cy="2843784"/>
          </a:xfrm>
        </p:spPr>
        <p:txBody>
          <a:bodyPr rtlCol="0" anchor="ctr">
            <a:normAutofit/>
          </a:bodyPr>
          <a:lstStyle>
            <a:lvl1pPr marL="0" indent="0" algn="l">
              <a:lnSpc>
                <a:spcPct val="150000"/>
              </a:lnSpc>
              <a:buNone/>
              <a:defRPr lang="ru-MO" sz="2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  <a:lvl2pPr algn="l">
              <a:lnSpc>
                <a:spcPct val="150000"/>
              </a:lnSpc>
              <a:defRPr lang="ru-MO" sz="20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2pPr>
            <a:lvl3pPr algn="ctr">
              <a:defRPr lang="ru-MO" sz="16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3pPr>
            <a:lvl4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4pPr>
            <a:lvl5pPr algn="ctr">
              <a:defRPr lang="ru-MO" sz="1400"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5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48246698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ED362110-9E75-C1E6-F3D3-769A27CB658B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10" name="Прямоугольник 9">
            <a:extLst>
              <a:ext uri="{FF2B5EF4-FFF2-40B4-BE49-F238E27FC236}">
                <a16:creationId xmlns:a16="http://schemas.microsoft.com/office/drawing/2014/main" id="{80E61109-4A99-6337-9E7D-6AE0370E2A33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11" name="Рисунок 10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13B4663F-72DF-CD37-DE9D-C35DFB37E8B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12" name="Заголовок 1">
            <a:extLst>
              <a:ext uri="{FF2B5EF4-FFF2-40B4-BE49-F238E27FC236}">
                <a16:creationId xmlns:a16="http://schemas.microsoft.com/office/drawing/2014/main" id="{C48BE494-2D3C-A618-4422-6EA949698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6069ADF-8CD9-4E77-BB8D-70D8824C5A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2628461"/>
            <a:ext cx="5181600" cy="3548501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F75F077D-E901-4AA9-B062-1C37FF407BFD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72200" y="2628461"/>
            <a:ext cx="5181600" cy="3548501"/>
          </a:xfrm>
        </p:spPr>
        <p:txBody>
          <a:bodyPr rtlCol="0"/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19B248-9F11-0A11-E6AF-776D371E14A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Название презентации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85EFD48A-F270-E4EE-7C35-F4304F3DDF3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30106943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A7DEB86-4C56-EB31-FEEE-EC8AA99FB456}"/>
              </a:ext>
            </a:extLst>
          </p:cNvPr>
          <p:cNvSpPr/>
          <p:nvPr userDrawn="1"/>
        </p:nvSpPr>
        <p:spPr>
          <a:xfrm>
            <a:off x="4680" y="0"/>
            <a:ext cx="12191999" cy="2309247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3C19EDA-96E7-C255-DFF9-F36A187EBACD}"/>
              </a:ext>
            </a:extLst>
          </p:cNvPr>
          <p:cNvSpPr/>
          <p:nvPr userDrawn="1"/>
        </p:nvSpPr>
        <p:spPr>
          <a:xfrm>
            <a:off x="1007819" y="319215"/>
            <a:ext cx="10185721" cy="1444625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MO"/>
            </a:defPPr>
          </a:lstStyle>
          <a:p>
            <a:pPr algn="ctr" rtl="0"/>
            <a:endParaRPr lang="ru-RU" noProof="0"/>
          </a:p>
        </p:txBody>
      </p:sp>
      <p:pic>
        <p:nvPicPr>
          <p:cNvPr id="7" name="Рисунок 6" descr="Изображение моллюска, насекомого&#10;&#10;Автоматически созданное описание">
            <a:extLst>
              <a:ext uri="{FF2B5EF4-FFF2-40B4-BE49-F238E27FC236}">
                <a16:creationId xmlns:a16="http://schemas.microsoft.com/office/drawing/2014/main" id="{FAD938FE-3B63-4832-B610-64346C069FA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6902" y="1631192"/>
            <a:ext cx="1207554" cy="354511"/>
          </a:xfrm>
          <a:prstGeom prst="rect">
            <a:avLst/>
          </a:prstGeom>
        </p:spPr>
      </p:pic>
      <p:sp>
        <p:nvSpPr>
          <p:cNvPr id="8" name="Заголовок 1">
            <a:extLst>
              <a:ext uri="{FF2B5EF4-FFF2-40B4-BE49-F238E27FC236}">
                <a16:creationId xmlns:a16="http://schemas.microsoft.com/office/drawing/2014/main" id="{5B38128B-385C-B928-A4A8-BD98929D3D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</p:spPr>
        <p:txBody>
          <a:bodyPr rtlCol="0"/>
          <a:lstStyle>
            <a:lvl1pPr algn="ctr">
              <a:defRPr lang="ru-MO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96356206-85FD-45F5-A1F7-128DB34C86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203763F-C8CD-4BCB-9A0A-B10F000BC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4769475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AC6CA6E-C1AB-4B24-80C7-A4B12640BE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F5EFB41-7AD3-4519-95E7-416BFA1AEC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28751072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05BD6A3-F987-4FCC-A6EF-2EF0D33C08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ru-MO"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C3F06A0-63CE-4272-B90E-4F20296BFBE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>
              <a:defRPr lang="ru-MO" sz="3200"/>
            </a:lvl1pPr>
            <a:lvl2pPr>
              <a:defRPr lang="ru-MO" sz="2800"/>
            </a:lvl2pPr>
            <a:lvl3pPr>
              <a:defRPr lang="ru-MO" sz="2400"/>
            </a:lvl3pPr>
            <a:lvl4pPr>
              <a:defRPr lang="ru-MO" sz="2000"/>
            </a:lvl4pPr>
            <a:lvl5pPr>
              <a:defRPr lang="ru-MO" sz="2000"/>
            </a:lvl5pPr>
            <a:lvl6pPr>
              <a:defRPr lang="ru-MO" sz="2000"/>
            </a:lvl6pPr>
            <a:lvl7pPr>
              <a:defRPr lang="ru-MO" sz="2000"/>
            </a:lvl7pPr>
            <a:lvl8pPr>
              <a:defRPr lang="ru-MO" sz="2000"/>
            </a:lvl8pPr>
            <a:lvl9pPr>
              <a:defRPr lang="ru-MO" sz="2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8467220-06E3-427A-B4D3-9B0030E09DBB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ru-MO" sz="1600"/>
            </a:lvl1pPr>
            <a:lvl2pPr marL="457200" indent="0">
              <a:buNone/>
              <a:defRPr lang="ru-MO" sz="1400"/>
            </a:lvl2pPr>
            <a:lvl3pPr marL="914400" indent="0">
              <a:buNone/>
              <a:defRPr lang="ru-MO" sz="1200"/>
            </a:lvl3pPr>
            <a:lvl4pPr marL="1371600" indent="0">
              <a:buNone/>
              <a:defRPr lang="ru-MO" sz="1000"/>
            </a:lvl4pPr>
            <a:lvl5pPr marL="1828800" indent="0">
              <a:buNone/>
              <a:defRPr lang="ru-MO" sz="1000"/>
            </a:lvl5pPr>
            <a:lvl6pPr marL="2286000" indent="0">
              <a:buNone/>
              <a:defRPr lang="ru-MO" sz="1000"/>
            </a:lvl6pPr>
            <a:lvl7pPr marL="2743200" indent="0">
              <a:buNone/>
              <a:defRPr lang="ru-MO" sz="1000"/>
            </a:lvl7pPr>
            <a:lvl8pPr marL="3200400" indent="0">
              <a:buNone/>
              <a:defRPr lang="ru-MO" sz="1000"/>
            </a:lvl8pPr>
            <a:lvl9pPr marL="3657600" indent="0">
              <a:buNone/>
              <a:defRPr lang="ru-MO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5AEF53B-C85C-47DB-ADE4-C1D9FA6829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FD4FD38-14E5-4C36-B948-8BF3F794ED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79920054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308F2A-1C19-4116-80DF-E24EDDF28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rtlCol="0" anchor="b"/>
          <a:lstStyle>
            <a:lvl1pPr>
              <a:defRPr lang="ru-MO" sz="3200"/>
            </a:lvl1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08A489A7-7CA6-4CC9-B634-FCB2E102C6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/>
          <a:lstStyle>
            <a:lvl1pPr marL="0" indent="0">
              <a:buNone/>
              <a:defRPr lang="ru-MO" sz="3200"/>
            </a:lvl1pPr>
            <a:lvl2pPr marL="457200" indent="0">
              <a:buNone/>
              <a:defRPr lang="ru-MO" sz="2800"/>
            </a:lvl2pPr>
            <a:lvl3pPr marL="914400" indent="0">
              <a:buNone/>
              <a:defRPr lang="ru-MO" sz="2400"/>
            </a:lvl3pPr>
            <a:lvl4pPr marL="1371600" indent="0">
              <a:buNone/>
              <a:defRPr lang="ru-MO" sz="2000"/>
            </a:lvl4pPr>
            <a:lvl5pPr marL="1828800" indent="0">
              <a:buNone/>
              <a:defRPr lang="ru-MO" sz="2000"/>
            </a:lvl5pPr>
            <a:lvl6pPr marL="2286000" indent="0">
              <a:buNone/>
              <a:defRPr lang="ru-MO" sz="2000"/>
            </a:lvl6pPr>
            <a:lvl7pPr marL="2743200" indent="0">
              <a:buNone/>
              <a:defRPr lang="ru-MO" sz="2000"/>
            </a:lvl7pPr>
            <a:lvl8pPr marL="3200400" indent="0">
              <a:buNone/>
              <a:defRPr lang="ru-MO" sz="2000"/>
            </a:lvl8pPr>
            <a:lvl9pPr marL="3657600" indent="0">
              <a:buNone/>
              <a:defRPr lang="ru-MO" sz="2000"/>
            </a:lvl9pPr>
          </a:lstStyle>
          <a:p>
            <a:pPr rtl="0"/>
            <a:r>
              <a:rPr lang="ru-RU" noProof="0"/>
              <a:t>Вставка рисунка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DF5F80D-1DB9-4E0A-8F68-924FC1C9C3BA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 rtlCol="0"/>
          <a:lstStyle>
            <a:lvl1pPr marL="0" indent="0">
              <a:buNone/>
              <a:defRPr lang="ru-MO" sz="1600"/>
            </a:lvl1pPr>
            <a:lvl2pPr marL="457200" indent="0">
              <a:buNone/>
              <a:defRPr lang="ru-MO" sz="1400"/>
            </a:lvl2pPr>
            <a:lvl3pPr marL="914400" indent="0">
              <a:buNone/>
              <a:defRPr lang="ru-MO" sz="1200"/>
            </a:lvl3pPr>
            <a:lvl4pPr marL="1371600" indent="0">
              <a:buNone/>
              <a:defRPr lang="ru-MO" sz="1000"/>
            </a:lvl4pPr>
            <a:lvl5pPr marL="1828800" indent="0">
              <a:buNone/>
              <a:defRPr lang="ru-MO" sz="1000"/>
            </a:lvl5pPr>
            <a:lvl6pPr marL="2286000" indent="0">
              <a:buNone/>
              <a:defRPr lang="ru-MO" sz="1000"/>
            </a:lvl6pPr>
            <a:lvl7pPr marL="2743200" indent="0">
              <a:buNone/>
              <a:defRPr lang="ru-MO" sz="1000"/>
            </a:lvl7pPr>
            <a:lvl8pPr marL="3200400" indent="0">
              <a:buNone/>
              <a:defRPr lang="ru-MO" sz="1000"/>
            </a:lvl8pPr>
            <a:lvl9pPr marL="3657600" indent="0">
              <a:buNone/>
              <a:defRPr lang="ru-MO" sz="1000"/>
            </a:lvl9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08DA4DA3-10C7-48A6-9B15-38222B8CAD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584E7EE-5B3B-427E-9807-020AEF8C7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noProof="0" smtClean="0"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4351659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98F9AA-2C87-421D-97C1-B4248DFDC2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0"/>
            <a:ext cx="114300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ru-MO"/>
            </a:defPPr>
          </a:lstStyle>
          <a:p>
            <a:pPr rtl="0"/>
            <a:r>
              <a:rPr lang="ru-RU" noProof="0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E98FC63-C8D2-4CE6-A3F1-EE8ED24590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1000" y="1825625"/>
            <a:ext cx="114300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defPPr>
              <a:defRPr lang="ru-MO"/>
            </a:defPPr>
          </a:lstStyle>
          <a:p>
            <a:pPr lvl="0" rtl="0"/>
            <a:r>
              <a:rPr lang="ru-RU" noProof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/>
              <a:t>Второй уровень</a:t>
            </a:r>
          </a:p>
          <a:p>
            <a:pPr lvl="2" rtl="0"/>
            <a:r>
              <a:rPr lang="ru-RU" noProof="0"/>
              <a:t>Третий уровень</a:t>
            </a:r>
          </a:p>
          <a:p>
            <a:pPr lvl="3" rtl="0"/>
            <a:r>
              <a:rPr lang="ru-RU" noProof="0"/>
              <a:t>Четвертый уровень</a:t>
            </a:r>
          </a:p>
          <a:p>
            <a:pPr lvl="4" rtl="0"/>
            <a:r>
              <a:rPr lang="ru-RU" noProof="0"/>
              <a:t>Пятый уровень</a:t>
            </a: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60567522-C3B6-46EB-A361-BEC2510B00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2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lang="ru-MO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r>
              <a:rPr lang="ru-RU" noProof="0"/>
              <a:t>Заголовок презентации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DC57CF0-034F-450D-937C-718D5AF1A05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208008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lang="ru-MO" sz="1200">
                <a:solidFill>
                  <a:schemeClr val="tx1"/>
                </a:solidFill>
                <a:latin typeface="Gill Sans Nova Light" panose="020F0302020204030204" pitchFamily="34" charset="0"/>
                <a:cs typeface="Gill Sans Nova Light" panose="020F0302020204030204" pitchFamily="34" charset="0"/>
              </a:defRPr>
            </a:lvl1pPr>
          </a:lstStyle>
          <a:p>
            <a:pPr rtl="0"/>
            <a:fld id="{294A09A9-5501-47C1-A89A-A340965A2BE2}" type="slidenum">
              <a:rPr lang="ru-RU" noProof="0" smtClean="0"/>
              <a:pPr/>
              <a:t>‹#›</a:t>
            </a:fld>
            <a:endParaRPr lang="ru-RU" noProof="0"/>
          </a:p>
        </p:txBody>
      </p:sp>
    </p:spTree>
    <p:extLst>
      <p:ext uri="{BB962C8B-B14F-4D97-AF65-F5344CB8AC3E}">
        <p14:creationId xmlns:p14="http://schemas.microsoft.com/office/powerpoint/2010/main" val="17883539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9" r:id="rId3"/>
    <p:sldLayoutId id="2147483651" r:id="rId4"/>
    <p:sldLayoutId id="2147483650" r:id="rId5"/>
    <p:sldLayoutId id="2147483663" r:id="rId6"/>
    <p:sldLayoutId id="2147483665" r:id="rId7"/>
    <p:sldLayoutId id="2147483660" r:id="rId8"/>
    <p:sldLayoutId id="2147483661" r:id="rId9"/>
    <p:sldLayoutId id="2147483662" r:id="rId10"/>
    <p:sldLayoutId id="2147483666" r:id="rId11"/>
    <p:sldLayoutId id="2147483653" r:id="rId12"/>
    <p:sldLayoutId id="2147483664" r:id="rId13"/>
    <p:sldLayoutId id="2147483667" r:id="rId14"/>
    <p:sldLayoutId id="2147483652" r:id="rId15"/>
    <p:sldLayoutId id="2147483654" r:id="rId16"/>
    <p:sldLayoutId id="2147483655" r:id="rId17"/>
    <p:sldLayoutId id="2147483656" r:id="rId18"/>
    <p:sldLayoutId id="2147483657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ru-MO" sz="4400" kern="1200">
          <a:solidFill>
            <a:schemeClr val="accent3"/>
          </a:solidFill>
          <a:latin typeface="Times New Roman" panose="02020603050405020304" pitchFamily="18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rgbClr val="73292A"/>
        </a:buClr>
        <a:buFont typeface="Arial" panose="020B0604020202020204" pitchFamily="34" charset="0"/>
        <a:buChar char="•"/>
        <a:defRPr lang="ru-MO" sz="2800" kern="1200">
          <a:solidFill>
            <a:schemeClr val="accent3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2400" kern="1200">
          <a:solidFill>
            <a:schemeClr val="accent3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2000" kern="1200">
          <a:solidFill>
            <a:schemeClr val="accent3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1800" kern="1200">
          <a:solidFill>
            <a:schemeClr val="accent3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73292A"/>
        </a:buClr>
        <a:buFont typeface="Arial" panose="020B0604020202020204" pitchFamily="34" charset="0"/>
        <a:buChar char="•"/>
        <a:defRPr lang="ru-MO" sz="18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MO"/>
      </a:defPPr>
      <a:lvl1pPr marL="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lang="ru-MO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pos="240" userDrawn="1">
          <p15:clr>
            <a:srgbClr val="547EBF"/>
          </p15:clr>
        </p15:guide>
        <p15:guide id="4" orient="horz" pos="240" userDrawn="1">
          <p15:clr>
            <a:srgbClr val="547EBF"/>
          </p15:clr>
        </p15:guide>
        <p15:guide id="5" pos="7440" userDrawn="1">
          <p15:clr>
            <a:srgbClr val="547EBF"/>
          </p15:clr>
        </p15:guide>
        <p15:guide id="6" orient="horz" pos="4080" userDrawn="1">
          <p15:clr>
            <a:srgbClr val="547EBF"/>
          </p15:clr>
        </p15:guide>
        <p15:guide id="7" pos="3960" userDrawn="1">
          <p15:clr>
            <a:srgbClr val="547EBF"/>
          </p15:clr>
        </p15:guide>
        <p15:guide id="8" pos="3720" userDrawn="1">
          <p15:clr>
            <a:srgbClr val="547EBF"/>
          </p15:clr>
        </p15:guide>
        <p15:guide id="9" pos="2112" userDrawn="1">
          <p15:clr>
            <a:srgbClr val="547EBF"/>
          </p15:clr>
        </p15:guide>
        <p15:guide id="10" pos="1848" userDrawn="1">
          <p15:clr>
            <a:srgbClr val="547EBF"/>
          </p15:clr>
        </p15:guide>
        <p15:guide id="11" pos="5568" userDrawn="1">
          <p15:clr>
            <a:srgbClr val="547EBF"/>
          </p15:clr>
        </p15:guide>
        <p15:guide id="12" pos="5832" userDrawn="1">
          <p15:clr>
            <a:srgbClr val="547EBF"/>
          </p15:clr>
        </p15:guide>
        <p15:guide id="13" pos="4968" userDrawn="1">
          <p15:clr>
            <a:srgbClr val="9FCC3B"/>
          </p15:clr>
        </p15:guide>
        <p15:guide id="14" pos="5208" userDrawn="1">
          <p15:clr>
            <a:srgbClr val="9FCC3B"/>
          </p15:clr>
        </p15:guide>
        <p15:guide id="15" pos="2712" userDrawn="1">
          <p15:clr>
            <a:srgbClr val="9FCC3B"/>
          </p15:clr>
        </p15:guide>
        <p15:guide id="16" pos="2472" userDrawn="1">
          <p15:clr>
            <a:srgbClr val="9FCC3B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jpg"/><Relationship Id="rId7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0.jpg"/><Relationship Id="rId11" Type="http://schemas.openxmlformats.org/officeDocument/2006/relationships/image" Target="../media/image25.jpg"/><Relationship Id="rId5" Type="http://schemas.openxmlformats.org/officeDocument/2006/relationships/image" Target="../media/image19.jpg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jp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3" Type="http://schemas.openxmlformats.org/officeDocument/2006/relationships/image" Target="../media/image26.jpg"/><Relationship Id="rId7" Type="http://schemas.openxmlformats.org/officeDocument/2006/relationships/image" Target="../media/image3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29.jpg"/><Relationship Id="rId11" Type="http://schemas.openxmlformats.org/officeDocument/2006/relationships/image" Target="../media/image34.jpg"/><Relationship Id="rId5" Type="http://schemas.openxmlformats.org/officeDocument/2006/relationships/image" Target="../media/image28.jpg"/><Relationship Id="rId10" Type="http://schemas.openxmlformats.org/officeDocument/2006/relationships/image" Target="../media/image33.jpg"/><Relationship Id="rId4" Type="http://schemas.openxmlformats.org/officeDocument/2006/relationships/image" Target="../media/image27.jpg"/><Relationship Id="rId9" Type="http://schemas.openxmlformats.org/officeDocument/2006/relationships/image" Target="../media/image32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3" Type="http://schemas.openxmlformats.org/officeDocument/2006/relationships/image" Target="../media/image36.jpg"/><Relationship Id="rId7" Type="http://schemas.openxmlformats.org/officeDocument/2006/relationships/image" Target="../media/image40.jp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9.jpg"/><Relationship Id="rId5" Type="http://schemas.openxmlformats.org/officeDocument/2006/relationships/image" Target="../media/image38.jpg"/><Relationship Id="rId10" Type="http://schemas.openxmlformats.org/officeDocument/2006/relationships/image" Target="../media/image43.jpg"/><Relationship Id="rId4" Type="http://schemas.openxmlformats.org/officeDocument/2006/relationships/image" Target="../media/image37.jpg"/><Relationship Id="rId9" Type="http://schemas.openxmlformats.org/officeDocument/2006/relationships/image" Target="../media/image42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jpg"/><Relationship Id="rId3" Type="http://schemas.openxmlformats.org/officeDocument/2006/relationships/image" Target="../media/image45.jpg"/><Relationship Id="rId7" Type="http://schemas.openxmlformats.org/officeDocument/2006/relationships/image" Target="../media/image49.jpg"/><Relationship Id="rId12" Type="http://schemas.openxmlformats.org/officeDocument/2006/relationships/image" Target="../media/image54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8.jpg"/><Relationship Id="rId11" Type="http://schemas.openxmlformats.org/officeDocument/2006/relationships/image" Target="../media/image53.jpg"/><Relationship Id="rId5" Type="http://schemas.openxmlformats.org/officeDocument/2006/relationships/image" Target="../media/image47.jpg"/><Relationship Id="rId10" Type="http://schemas.openxmlformats.org/officeDocument/2006/relationships/image" Target="../media/image52.jpg"/><Relationship Id="rId4" Type="http://schemas.openxmlformats.org/officeDocument/2006/relationships/image" Target="../media/image46.jpg"/><Relationship Id="rId9" Type="http://schemas.openxmlformats.org/officeDocument/2006/relationships/image" Target="../media/image51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g"/><Relationship Id="rId3" Type="http://schemas.openxmlformats.org/officeDocument/2006/relationships/image" Target="../media/image56.jpg"/><Relationship Id="rId7" Type="http://schemas.openxmlformats.org/officeDocument/2006/relationships/image" Target="../media/image60.jpg"/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59.jpg"/><Relationship Id="rId11" Type="http://schemas.openxmlformats.org/officeDocument/2006/relationships/image" Target="../media/image64.jpg"/><Relationship Id="rId5" Type="http://schemas.openxmlformats.org/officeDocument/2006/relationships/image" Target="../media/image58.jpg"/><Relationship Id="rId10" Type="http://schemas.openxmlformats.org/officeDocument/2006/relationships/image" Target="../media/image63.jpg"/><Relationship Id="rId4" Type="http://schemas.openxmlformats.org/officeDocument/2006/relationships/image" Target="../media/image57.jpg"/><Relationship Id="rId9" Type="http://schemas.openxmlformats.org/officeDocument/2006/relationships/image" Target="../media/image62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g"/><Relationship Id="rId3" Type="http://schemas.openxmlformats.org/officeDocument/2006/relationships/image" Target="../media/image66.jpg"/><Relationship Id="rId7" Type="http://schemas.openxmlformats.org/officeDocument/2006/relationships/image" Target="../media/image70.jpg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69.jpg"/><Relationship Id="rId11" Type="http://schemas.openxmlformats.org/officeDocument/2006/relationships/image" Target="../media/image74.jpg"/><Relationship Id="rId5" Type="http://schemas.openxmlformats.org/officeDocument/2006/relationships/image" Target="../media/image68.jpg"/><Relationship Id="rId10" Type="http://schemas.openxmlformats.org/officeDocument/2006/relationships/image" Target="../media/image73.jpg"/><Relationship Id="rId4" Type="http://schemas.openxmlformats.org/officeDocument/2006/relationships/image" Target="../media/image67.jpg"/><Relationship Id="rId9" Type="http://schemas.openxmlformats.org/officeDocument/2006/relationships/image" Target="../media/image72.jp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24180B-35BA-C28E-820F-59C84FBDD99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49296" y="2706624"/>
            <a:ext cx="6693408" cy="1255063"/>
          </a:xfrm>
        </p:spPr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r>
              <a:rPr lang="ru-RU" dirty="0"/>
              <a:t>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626260E8-21BF-1371-4767-5E86248A7A7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 fontScale="70000" lnSpcReduction="20000"/>
          </a:bodyPr>
          <a:lstStyle>
            <a:defPPr>
              <a:defRPr lang="ru-MO"/>
            </a:defPPr>
          </a:lstStyle>
          <a:p>
            <a:pPr rtl="0"/>
            <a:r>
              <a:rPr lang="ru-RU" dirty="0"/>
              <a:t>Онищенко Евгения Сергеевна</a:t>
            </a:r>
          </a:p>
        </p:txBody>
      </p:sp>
    </p:spTree>
    <p:extLst>
      <p:ext uri="{BB962C8B-B14F-4D97-AF65-F5344CB8AC3E}">
        <p14:creationId xmlns:p14="http://schemas.microsoft.com/office/powerpoint/2010/main" val="3177180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12DF434-28DB-4621-A497-D62C41CE0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17536" y="136525"/>
            <a:ext cx="3922776" cy="1289939"/>
          </a:xfrm>
        </p:spPr>
        <p:txBody>
          <a:bodyPr rtlCol="0">
            <a:normAutofit/>
          </a:bodyPr>
          <a:lstStyle>
            <a:defPPr>
              <a:defRPr lang="ru-MO"/>
            </a:defPPr>
          </a:lstStyle>
          <a:p>
            <a:pPr rtl="0"/>
            <a:r>
              <a:rPr lang="ru-RU" dirty="0">
                <a:solidFill>
                  <a:schemeClr val="accent3"/>
                </a:solidFill>
                <a:cs typeface="Times New Roman"/>
              </a:rPr>
              <a:t>Содержание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7090AC0D-F624-B281-1AB5-687E5F6B329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/>
              <a:t>A</a:t>
            </a:r>
          </a:p>
        </p:txBody>
      </p:sp>
      <p:pic>
        <p:nvPicPr>
          <p:cNvPr id="10" name="Рисунок 9" descr="Акцент цветочного листа">
            <a:extLst>
              <a:ext uri="{FF2B5EF4-FFF2-40B4-BE49-F238E27FC236}">
                <a16:creationId xmlns:a16="http://schemas.microsoft.com/office/drawing/2014/main" id="{08A3395B-5659-47E4-8F54-71340961FF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41633" flipH="1">
            <a:off x="1654192" y="3058939"/>
            <a:ext cx="1243661" cy="790090"/>
          </a:xfrm>
          <a:prstGeom prst="rect">
            <a:avLst/>
          </a:prstGeom>
        </p:spPr>
      </p:pic>
      <p:pic>
        <p:nvPicPr>
          <p:cNvPr id="1929" name="Рисунок 1928" descr="Акцент цветочного листа">
            <a:extLst>
              <a:ext uri="{FF2B5EF4-FFF2-40B4-BE49-F238E27FC236}">
                <a16:creationId xmlns:a16="http://schemas.microsoft.com/office/drawing/2014/main" id="{CF8E7A1B-4724-55CB-6FAD-D8E7562935E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260" y="2342954"/>
            <a:ext cx="1791038" cy="2033695"/>
          </a:xfrm>
          <a:prstGeom prst="rect">
            <a:avLst/>
          </a:prstGeom>
        </p:spPr>
      </p:pic>
      <p:sp>
        <p:nvSpPr>
          <p:cNvPr id="3" name="Объект 2">
            <a:extLst>
              <a:ext uri="{FF2B5EF4-FFF2-40B4-BE49-F238E27FC236}">
                <a16:creationId xmlns:a16="http://schemas.microsoft.com/office/drawing/2014/main" id="{22788C46-D0BC-4307-AE55-7601A139E7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804404" y="1275588"/>
            <a:ext cx="3749040" cy="4887468"/>
          </a:xfrm>
        </p:spPr>
        <p:txBody>
          <a:bodyPr vert="horz" lIns="91440" tIns="45720" rIns="91440" bIns="45720" rtlCol="0" anchor="t">
            <a:normAutofit/>
          </a:bodyPr>
          <a:lstStyle>
            <a:defPPr>
              <a:defRPr lang="ru-MO"/>
            </a:defPPr>
          </a:lstStyle>
          <a:p>
            <a:pPr marL="0" indent="0" rtl="0">
              <a:lnSpc>
                <a:spcPct val="150000"/>
              </a:lnSpc>
              <a:buNone/>
            </a:pPr>
            <a:r>
              <a:rPr lang="ru-RU" sz="2400" dirty="0">
                <a:solidFill>
                  <a:schemeClr val="accent3"/>
                </a:solidFill>
                <a:latin typeface="Gill Sans Nova Light" panose="020B0302020104020203" pitchFamily="34" charset="0"/>
                <a:cs typeface="Gill Sans Light" panose="020B0302020104020203" pitchFamily="34" charset="-79"/>
              </a:rPr>
              <a:t>Паспорт проекта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dirty="0">
                <a:latin typeface="Gill Sans Nova Light" panose="020B0302020104020203" pitchFamily="34" charset="0"/>
                <a:cs typeface="Gill Sans Light" panose="020B0302020104020203" pitchFamily="34" charset="-79"/>
              </a:rPr>
              <a:t>Актуальность</a:t>
            </a:r>
            <a:endParaRPr lang="ru-RU" sz="2400" dirty="0">
              <a:solidFill>
                <a:schemeClr val="accent3"/>
              </a:solidFill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  <a:p>
            <a:pPr marL="0" indent="0" rtl="0">
              <a:lnSpc>
                <a:spcPct val="150000"/>
              </a:lnSpc>
              <a:buNone/>
            </a:pPr>
            <a:r>
              <a:rPr lang="ru-RU" sz="2400" dirty="0">
                <a:solidFill>
                  <a:schemeClr val="accent3"/>
                </a:solidFill>
                <a:latin typeface="Gill Sans Nova Light" panose="020B0302020104020203" pitchFamily="34" charset="0"/>
                <a:cs typeface="Gill Sans Light" panose="020B0302020104020203" pitchFamily="34" charset="-79"/>
              </a:rPr>
              <a:t>Основные цели и задачи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sz="2400" dirty="0">
                <a:solidFill>
                  <a:schemeClr val="accent3"/>
                </a:solidFill>
                <a:latin typeface="Gill Sans Nova Light" panose="020B0302020104020203" pitchFamily="34" charset="0"/>
                <a:cs typeface="Gill Sans Light" panose="020B0302020104020203" pitchFamily="34" charset="-79"/>
              </a:rPr>
              <a:t>Временная шкала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dirty="0">
                <a:latin typeface="Gill Sans Nova Light" panose="020B0302020104020203" pitchFamily="34" charset="0"/>
                <a:cs typeface="Gill Sans Light" panose="020B0302020104020203" pitchFamily="34" charset="-79"/>
              </a:rPr>
              <a:t>Ожидаемые результаты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dirty="0">
                <a:latin typeface="Gill Sans Nova Light" panose="020B0302020104020203" pitchFamily="34" charset="0"/>
                <a:cs typeface="Gill Sans Light" panose="020B0302020104020203" pitchFamily="34" charset="-79"/>
              </a:rPr>
              <a:t>Как мы этого достигаем</a:t>
            </a:r>
          </a:p>
          <a:p>
            <a:pPr marL="0" indent="0" rtl="0">
              <a:lnSpc>
                <a:spcPct val="150000"/>
              </a:lnSpc>
              <a:buNone/>
            </a:pPr>
            <a:r>
              <a:rPr lang="ru-RU" dirty="0">
                <a:latin typeface="Gill Sans Nova Light" panose="020B0302020104020203" pitchFamily="34" charset="0"/>
                <a:cs typeface="Gill Sans Light" panose="020B0302020104020203" pitchFamily="34" charset="-79"/>
              </a:rPr>
              <a:t>Фотоматериал </a:t>
            </a:r>
          </a:p>
          <a:p>
            <a:pPr marL="0" indent="0" rtl="0">
              <a:lnSpc>
                <a:spcPct val="150000"/>
              </a:lnSpc>
              <a:buNone/>
            </a:pPr>
            <a:endParaRPr lang="ru-RU" dirty="0"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  <a:p>
            <a:pPr marL="0" indent="0" rtl="0">
              <a:lnSpc>
                <a:spcPct val="150000"/>
              </a:lnSpc>
              <a:buNone/>
            </a:pPr>
            <a:endParaRPr lang="ru-RU" sz="2400" dirty="0">
              <a:solidFill>
                <a:schemeClr val="accent3"/>
              </a:solidFill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  <a:p>
            <a:pPr rtl="0"/>
            <a:endParaRPr lang="ru-RU" dirty="0">
              <a:solidFill>
                <a:schemeClr val="accent3"/>
              </a:solidFill>
              <a:latin typeface="Gill Sans Nova Light" panose="020B0302020104020203" pitchFamily="34" charset="0"/>
              <a:cs typeface="Calibri"/>
            </a:endParaRPr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947406-5839-A735-732D-5690E6315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r>
              <a:rPr lang="ru-RU" dirty="0"/>
              <a:t>»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62884A3-BD82-0FC6-A582-54DD17DBCB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595278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6002655-34DF-25F9-4640-B2CE5329AD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Паспорт проекта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A585715-2793-160B-269E-D9516C84D7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8028" y="2651760"/>
            <a:ext cx="8695944" cy="2697480"/>
          </a:xfrm>
        </p:spPr>
        <p:txBody>
          <a:bodyPr rtlCol="0">
            <a:normAutofit/>
          </a:bodyPr>
          <a:lstStyle>
            <a:defPPr>
              <a:defRPr lang="ru-MO"/>
            </a:defPPr>
          </a:lstStyle>
          <a:p>
            <a:pPr marL="457200" indent="-457200" algn="l" rtl="0">
              <a:buAutoNum type="arabicPeriod"/>
            </a:pPr>
            <a:r>
              <a:rPr lang="ru-RU" sz="1900" dirty="0"/>
              <a:t>Вид проекта: Информационно-практико-творческий проект.</a:t>
            </a:r>
          </a:p>
          <a:p>
            <a:pPr marL="457200" indent="-457200" algn="l" rtl="0">
              <a:buAutoNum type="arabicPeriod"/>
            </a:pPr>
            <a:r>
              <a:rPr lang="ru-RU" sz="1900" dirty="0"/>
              <a:t>Название проекта: Кафе «</a:t>
            </a:r>
            <a:r>
              <a:rPr lang="ru-RU" sz="1900" dirty="0" err="1"/>
              <a:t>Здоровейка</a:t>
            </a:r>
            <a:r>
              <a:rPr lang="ru-RU" sz="1900" dirty="0"/>
              <a:t>»</a:t>
            </a:r>
          </a:p>
          <a:p>
            <a:pPr marL="457200" indent="-457200" algn="l" rtl="0">
              <a:buAutoNum type="arabicPeriod"/>
            </a:pPr>
            <a:r>
              <a:rPr lang="ru-RU" sz="1900" dirty="0"/>
              <a:t>Автор проекта: Воспитатель - Онищенко Евгения Сергеевна</a:t>
            </a:r>
          </a:p>
          <a:p>
            <a:pPr marL="457200" indent="-457200" algn="l" rtl="0">
              <a:buAutoNum type="arabicPeriod"/>
            </a:pPr>
            <a:r>
              <a:rPr lang="ru-RU" sz="1900" dirty="0"/>
              <a:t>Участники проекта: Дети младшего школьного возраста, воспитатель, учитель, родители.</a:t>
            </a:r>
          </a:p>
          <a:p>
            <a:pPr marL="457200" indent="-457200" algn="l" rtl="0">
              <a:buAutoNum type="arabicPeriod"/>
            </a:pPr>
            <a:endParaRPr lang="ru-RU" sz="1900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3609A75-5E9A-C165-5A1D-764F9E96B72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r>
              <a:rPr lang="ru-RU" dirty="0"/>
              <a:t>»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108060B-6C9E-CFFF-55DE-F0D645C094D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2999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2C7E564-4283-8AE2-ADD2-7B3FFCFA2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3456" y="2599592"/>
            <a:ext cx="8705088" cy="2008984"/>
          </a:xfrm>
        </p:spPr>
        <p:txBody>
          <a:bodyPr rtlCol="0">
            <a:normAutofit/>
          </a:bodyPr>
          <a:lstStyle>
            <a:defPPr>
              <a:defRPr lang="ru-MO"/>
            </a:defPPr>
          </a:lstStyle>
          <a:p>
            <a:pPr algn="l" rtl="0"/>
            <a:r>
              <a:rPr lang="ru-RU" sz="1800" b="1" dirty="0"/>
              <a:t>Актуальность: </a:t>
            </a:r>
            <a:r>
              <a:rPr lang="ru-RU" sz="1400" dirty="0"/>
              <a:t>Детство – очень короткий период в жизни человека. Формирование привычки к здоровому образу жизни – одна из ключевых целей в системе школьного образования. Школьный возраст является решающим в формировании фундамента физического и психического здоровья.</a:t>
            </a:r>
            <a:br>
              <a:rPr lang="ru-RU" sz="1400" dirty="0"/>
            </a:br>
            <a:r>
              <a:rPr lang="ru-RU" sz="1400" dirty="0"/>
              <a:t>Именно поэтому с раннего возраста необходимо приобщать ребенка к заботе о своём здоровье, воспитывать у него заинтересованность и активность в саморазвитии и самосохранении. Педагоги работают в этом направлении совместно с семьёй, так как важный субъект начального звена системы является – семья.  </a:t>
            </a:r>
            <a:endParaRPr lang="ru-RU" sz="1400" b="1" dirty="0"/>
          </a:p>
        </p:txBody>
      </p:sp>
    </p:spTree>
    <p:extLst>
      <p:ext uri="{BB962C8B-B14F-4D97-AF65-F5344CB8AC3E}">
        <p14:creationId xmlns:p14="http://schemas.microsoft.com/office/powerpoint/2010/main" val="15639806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60295B-54B9-4937-90E3-BAB9CE69E3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68" y="3749040"/>
            <a:ext cx="9884664" cy="320040"/>
          </a:xfrm>
        </p:spPr>
        <p:txBody>
          <a:bodyPr rtlCol="0">
            <a:normAutofit fontScale="90000"/>
          </a:bodyPr>
          <a:lstStyle>
            <a:defPPr>
              <a:defRPr lang="ru-MO"/>
            </a:defPPr>
          </a:lstStyle>
          <a:p>
            <a:pPr rtl="0"/>
            <a:r>
              <a:rPr lang="ru-RU" sz="3200" dirty="0"/>
              <a:t>Основные цели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51A6D85-3837-435F-A342-5A3F98172B1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3668" y="4078224"/>
            <a:ext cx="9884664" cy="1152144"/>
          </a:xfrm>
        </p:spPr>
        <p:txBody>
          <a:bodyPr rtlCol="0">
            <a:normAutofit lnSpcReduction="10000"/>
          </a:bodyPr>
          <a:lstStyle>
            <a:defPPr>
              <a:defRPr lang="ru-MO"/>
            </a:defPPr>
          </a:lstStyle>
          <a:p>
            <a:pPr marL="285750" indent="-285750" algn="l" rtl="0">
              <a:buFont typeface="Arial" panose="020B0604020202020204" pitchFamily="34" charset="0"/>
              <a:buChar char="•"/>
            </a:pPr>
            <a:endParaRPr lang="ru-RU" sz="1400" dirty="0"/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Формировать у детей начальное представление о здоровом образе жизни и своей роли в мире.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Помочь детям понять значение здорового  образа жизни и роли здорового питания.</a:t>
            </a:r>
          </a:p>
          <a:p>
            <a:pPr marL="285750" indent="-285750" algn="l" rtl="0">
              <a:buFont typeface="Arial" panose="020B0604020202020204" pitchFamily="34" charset="0"/>
              <a:buChar char="•"/>
            </a:pPr>
            <a:r>
              <a:rPr lang="ru-RU" sz="12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Повышать уровень знаний детей, обогащать их опыт и опыт родителей о здоровом образе жизни, вовлекая их в проектную деятельность класса.</a:t>
            </a:r>
          </a:p>
          <a:p>
            <a:pPr rtl="0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67973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8C39725-C9B0-4062-80DB-CC6E36215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53668" y="3785616"/>
            <a:ext cx="9884664" cy="356616"/>
          </a:xfrm>
        </p:spPr>
        <p:txBody>
          <a:bodyPr>
            <a:normAutofit fontScale="90000"/>
          </a:bodyPr>
          <a:lstStyle/>
          <a:p>
            <a:r>
              <a:rPr lang="ru-RU" sz="2800" dirty="0"/>
              <a:t>Основные задачи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D4F6035-A8A3-4233-8A0A-1EA7BF7A9A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53668" y="4059936"/>
            <a:ext cx="9884664" cy="1673352"/>
          </a:xfrm>
        </p:spPr>
        <p:txBody>
          <a:bodyPr>
            <a:normAutofit fontScale="62500" lnSpcReduction="20000"/>
          </a:bodyPr>
          <a:lstStyle/>
          <a:p>
            <a:pPr marL="285750" indent="-285750" algn="l" rtl="0">
              <a:buFont typeface="Arial" panose="020B0604020202020204" pitchFamily="34" charset="0"/>
              <a:buChar char="•"/>
            </a:pPr>
            <a:endParaRPr lang="ru-RU" sz="2400" dirty="0"/>
          </a:p>
          <a:p>
            <a:pPr marL="285750" indent="-28575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Формировать у учащихся понимание необходимости заботиться о своём здоровье, беречь его, учиться быть здоровыми и вести здоровый образ жизни.</a:t>
            </a:r>
          </a:p>
          <a:p>
            <a:pPr marL="285750" indent="-28575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Обогащать знания детей о витаминах и продуктах питания и их полезных свойствах.</a:t>
            </a:r>
          </a:p>
          <a:p>
            <a:pPr marL="285750" indent="-28575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Воспитывать бережное отношение к своему здоровью через чтение детской литературы, участие в массовых и спортивных мероприятиях, акциях.</a:t>
            </a:r>
          </a:p>
          <a:p>
            <a:pPr marL="285750" indent="-285750" algn="l">
              <a:lnSpc>
                <a:spcPct val="110000"/>
              </a:lnSpc>
              <a:buFont typeface="Arial" panose="020B0604020202020204" pitchFamily="34" charset="0"/>
              <a:buChar char="•"/>
            </a:pPr>
            <a:r>
              <a:rPr lang="ru-RU" sz="19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Вовлечение родителей в образовательный процесс как равноправных участников.</a:t>
            </a:r>
          </a:p>
          <a:p>
            <a:pPr rtl="0"/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28122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36A3AB-2AC3-4E2C-8D3B-4273867B5A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Временная шкала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41D1B5F-1006-4492-976B-41DC1548487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/>
              <a:t>2022-2023 учебный год</a:t>
            </a:r>
          </a:p>
        </p:txBody>
      </p:sp>
    </p:spTree>
    <p:extLst>
      <p:ext uri="{BB962C8B-B14F-4D97-AF65-F5344CB8AC3E}">
        <p14:creationId xmlns:p14="http://schemas.microsoft.com/office/powerpoint/2010/main" val="35038572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9256B7E-1633-44AB-8584-82DF5B7268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Ожидаемые результаты:</a:t>
            </a:r>
          </a:p>
        </p:txBody>
      </p:sp>
      <p:sp>
        <p:nvSpPr>
          <p:cNvPr id="26" name="Текст 25">
            <a:extLst>
              <a:ext uri="{FF2B5EF4-FFF2-40B4-BE49-F238E27FC236}">
                <a16:creationId xmlns:a16="http://schemas.microsoft.com/office/drawing/2014/main" id="{FAA80863-7DDD-E33E-7C2A-C806622CEF7D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F</a:t>
            </a:r>
          </a:p>
        </p:txBody>
      </p:sp>
      <p:pic>
        <p:nvPicPr>
          <p:cNvPr id="10" name="Рисунок 9" descr="Акцент цветочного листа">
            <a:extLst>
              <a:ext uri="{FF2B5EF4-FFF2-40B4-BE49-F238E27FC236}">
                <a16:creationId xmlns:a16="http://schemas.microsoft.com/office/drawing/2014/main" id="{1CABBF9A-AC19-48D9-D218-D09928CE166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0394" y="3301247"/>
            <a:ext cx="1250823" cy="794641"/>
          </a:xfrm>
          <a:prstGeom prst="rect">
            <a:avLst/>
          </a:prstGeom>
        </p:spPr>
      </p:pic>
      <p:sp>
        <p:nvSpPr>
          <p:cNvPr id="4" name="Объект 3">
            <a:extLst>
              <a:ext uri="{FF2B5EF4-FFF2-40B4-BE49-F238E27FC236}">
                <a16:creationId xmlns:a16="http://schemas.microsoft.com/office/drawing/2014/main" id="{950677C9-3E42-427F-93B8-5266929064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89612" y="2386584"/>
            <a:ext cx="5065776" cy="4123944"/>
          </a:xfrm>
        </p:spPr>
        <p:txBody>
          <a:bodyPr rtlCol="0">
            <a:normAutofit/>
          </a:bodyPr>
          <a:lstStyle>
            <a:defPPr>
              <a:defRPr lang="ru-MO"/>
            </a:defPPr>
          </a:lstStyle>
          <a:p>
            <a:pPr rtl="0"/>
            <a:r>
              <a:rPr lang="ru-RU" dirty="0"/>
              <a:t>Систематизируется представление о пользе здорового питания и окружающем мире.</a:t>
            </a:r>
          </a:p>
          <a:p>
            <a:pPr rtl="0"/>
            <a:r>
              <a:rPr lang="ru-RU" dirty="0"/>
              <a:t>Сформируется осознанная потребность в ведении здорового образа жизни.</a:t>
            </a:r>
          </a:p>
          <a:p>
            <a:pPr rtl="0"/>
            <a:r>
              <a:rPr lang="ru-RU" dirty="0"/>
              <a:t>Укрепятся культурно-гигиенические навыки.</a:t>
            </a:r>
          </a:p>
          <a:p>
            <a:pPr rtl="0"/>
            <a:r>
              <a:rPr lang="ru-RU" dirty="0"/>
              <a:t>Снизится уровень заболеваемости воспитанников.</a:t>
            </a:r>
          </a:p>
          <a:p>
            <a:pPr rtl="0"/>
            <a:r>
              <a:rPr lang="ru-RU" dirty="0"/>
              <a:t>Укрепится сотрудничество школы и семьи.</a:t>
            </a:r>
          </a:p>
          <a:p>
            <a:pPr rtl="0"/>
            <a:r>
              <a:rPr lang="ru-RU" dirty="0"/>
              <a:t>Повысится уровень родительской активности в оздоровлении школьников.</a:t>
            </a:r>
          </a:p>
          <a:p>
            <a:pPr rtl="0"/>
            <a:r>
              <a:rPr lang="ru-RU" dirty="0"/>
              <a:t>Повысится качество образовательного процесса, процесс станет более увлекательным, эмоционально насыщенным.</a:t>
            </a: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486CE65B-C283-8A90-DF86-161AC356BE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endParaRPr lang="ru-RU" dirty="0"/>
          </a:p>
        </p:txBody>
      </p:sp>
      <p:sp>
        <p:nvSpPr>
          <p:cNvPr id="9" name="Номер слайда 7">
            <a:extLst>
              <a:ext uri="{FF2B5EF4-FFF2-40B4-BE49-F238E27FC236}">
                <a16:creationId xmlns:a16="http://schemas.microsoft.com/office/drawing/2014/main" id="{FEDDE84F-33A7-1FC6-0912-6F42974F3C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pPr rtl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5610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EF4D5B-3E14-1349-3E16-232AA74EEB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>
                <a:solidFill>
                  <a:schemeClr val="accent3"/>
                </a:solidFill>
                <a:cs typeface="Times New Roman"/>
              </a:rPr>
              <a:t>Как мы этого достигнем</a:t>
            </a:r>
            <a:endParaRPr lang="ru-RU" dirty="0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698CE0E-745C-A7EE-B0DE-4912A73B00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24711" y="2033626"/>
            <a:ext cx="3447289" cy="555734"/>
          </a:xfrm>
        </p:spPr>
        <p:txBody>
          <a:bodyPr rtlCol="0">
            <a:noAutofit/>
          </a:bodyPr>
          <a:lstStyle>
            <a:defPPr>
              <a:defRPr lang="ru-MO"/>
            </a:defPPr>
          </a:lstStyle>
          <a:p>
            <a:pPr rtl="0"/>
            <a:r>
              <a:rPr lang="ru-RU" sz="1600" dirty="0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Подготовительный этап</a:t>
            </a:r>
            <a:endParaRPr lang="ru-RU" sz="1600" dirty="0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336DC79-3EA6-7325-3D0B-C041B8501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24711" y="2629116"/>
            <a:ext cx="3163825" cy="2974867"/>
          </a:xfrm>
        </p:spPr>
        <p:txBody>
          <a:bodyPr rtlCol="0">
            <a:normAutofit fontScale="32500" lnSpcReduction="20000"/>
          </a:bodyPr>
          <a:lstStyle>
            <a:defPPr>
              <a:defRPr lang="ru-MO"/>
            </a:defPPr>
          </a:lstStyle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Постановка задач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Разработка проекта, планирование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Сбор и анализ информации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FD645B0-0A7B-7091-C8D6-E7D27FA25E5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 rtlCol="0">
            <a:normAutofit/>
          </a:bodyPr>
          <a:lstStyle>
            <a:defPPr>
              <a:defRPr lang="ru-MO"/>
            </a:defPPr>
          </a:lstStyle>
          <a:p>
            <a:pPr marL="0" indent="0" rtl="0">
              <a:buFont typeface="Arial" panose="020B0604020202020204" pitchFamily="34" charset="0"/>
              <a:buNone/>
            </a:pPr>
            <a:r>
              <a:rPr lang="ru-RU" sz="1600" dirty="0">
                <a:solidFill>
                  <a:schemeClr val="accent3"/>
                </a:solidFill>
                <a:cs typeface="Times New Roman"/>
              </a:rPr>
              <a:t>Основной этап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C7B8494-23AF-BB4F-382C-D2B07675EBB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 rtlCol="0">
            <a:normAutofit fontScale="32500" lnSpcReduction="20000"/>
          </a:bodyPr>
          <a:lstStyle>
            <a:defPPr>
              <a:defRPr lang="ru-MO"/>
            </a:defPPr>
          </a:lstStyle>
          <a:p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Беседы по плану «Чтоб здоровым быть всегда нужно …»</a:t>
            </a:r>
          </a:p>
          <a:p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Настольные и дидактические игры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Цикл занятий по теме «Здоровое питание»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Просмотр мультфильмов и презентаций по теме ЗОЖ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КВНы, развлечения на тему «В страну здоровья»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Участие в выставках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Поездка в санаторий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Участие в общегородской акции «Чистый берег»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Участие в акции «Посади дерево»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Спортивные мероприятия</a:t>
            </a:r>
          </a:p>
          <a:p>
            <a:pPr rtl="0"/>
            <a:r>
              <a:rPr lang="ru-RU" sz="2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Конкурс рисунков</a:t>
            </a:r>
          </a:p>
          <a:p>
            <a:pPr marL="0" indent="0" rtl="0">
              <a:buNone/>
            </a:pPr>
            <a:endParaRPr lang="ru-RU" sz="1500" dirty="0"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  <a:p>
            <a:pPr marL="0" indent="0" rtl="0">
              <a:buNone/>
            </a:pPr>
            <a:endParaRPr lang="ru-RU" sz="1500" dirty="0"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  <a:p>
            <a:pPr marL="0" indent="0" rtl="0">
              <a:buNone/>
            </a:pPr>
            <a:r>
              <a:rPr lang="ru-RU" sz="15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 </a:t>
            </a:r>
            <a:endParaRPr lang="ru-RU" sz="1500" dirty="0">
              <a:solidFill>
                <a:schemeClr val="accent3"/>
              </a:solidFill>
              <a:latin typeface="Gill Sans Nova Light" panose="020B0302020104020203" pitchFamily="34" charset="0"/>
              <a:ea typeface="+mn-lt"/>
              <a:cs typeface="Gill Sans Light" panose="020B0302020104020203" pitchFamily="34" charset="-79"/>
            </a:endParaRPr>
          </a:p>
          <a:p>
            <a:pPr rtl="0"/>
            <a:endParaRPr lang="ru-RU" sz="1500" dirty="0">
              <a:solidFill>
                <a:schemeClr val="accent3"/>
              </a:solidFill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</p:txBody>
      </p:sp>
      <p:sp>
        <p:nvSpPr>
          <p:cNvPr id="9" name="Текст 8">
            <a:extLst>
              <a:ext uri="{FF2B5EF4-FFF2-40B4-BE49-F238E27FC236}">
                <a16:creationId xmlns:a16="http://schemas.microsoft.com/office/drawing/2014/main" id="{F0CC0C3B-96FD-06F4-C3EC-91658544150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 rtlCol="0">
            <a:normAutofit/>
          </a:bodyPr>
          <a:lstStyle>
            <a:defPPr>
              <a:defRPr lang="ru-MO"/>
            </a:defPPr>
          </a:lstStyle>
          <a:p>
            <a:pPr marL="0" indent="0" rtl="0">
              <a:buNone/>
            </a:pPr>
            <a:r>
              <a:rPr lang="ru-RU" sz="1600" dirty="0">
                <a:solidFill>
                  <a:schemeClr val="accent3"/>
                </a:solidFill>
                <a:cs typeface="Times New Roman"/>
              </a:rPr>
              <a:t>Заключительный этап</a:t>
            </a:r>
          </a:p>
        </p:txBody>
      </p:sp>
      <p:sp>
        <p:nvSpPr>
          <p:cNvPr id="10" name="Объект 9">
            <a:extLst>
              <a:ext uri="{FF2B5EF4-FFF2-40B4-BE49-F238E27FC236}">
                <a16:creationId xmlns:a16="http://schemas.microsoft.com/office/drawing/2014/main" id="{6E802B29-40B6-000C-8EDD-903910D08A61}"/>
              </a:ext>
            </a:extLst>
          </p:cNvPr>
          <p:cNvSpPr>
            <a:spLocks noGrp="1"/>
          </p:cNvSpPr>
          <p:nvPr>
            <p:ph sz="quarter" idx="14"/>
          </p:nvPr>
        </p:nvSpPr>
        <p:spPr/>
        <p:txBody>
          <a:bodyPr rtlCol="0">
            <a:normAutofit/>
          </a:bodyPr>
          <a:lstStyle>
            <a:defPPr>
              <a:defRPr lang="ru-MO"/>
            </a:defPPr>
          </a:lstStyle>
          <a:p>
            <a:pPr rtl="0"/>
            <a:r>
              <a:rPr lang="ru-RU" sz="11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Подведение итогов</a:t>
            </a:r>
          </a:p>
          <a:p>
            <a:pPr rtl="0"/>
            <a:r>
              <a:rPr lang="ru-RU" sz="11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Досуговые мероприятия с родителями «Навстречу друг другу»</a:t>
            </a:r>
            <a:endParaRPr lang="ru-RU" sz="1100" dirty="0">
              <a:solidFill>
                <a:schemeClr val="accent3"/>
              </a:solidFill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  <a:p>
            <a:pPr rtl="0"/>
            <a:r>
              <a:rPr lang="ru-RU" sz="1100" dirty="0">
                <a:solidFill>
                  <a:schemeClr val="accent3"/>
                </a:solidFill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Презентация проекта</a:t>
            </a:r>
          </a:p>
          <a:p>
            <a:pPr rtl="0"/>
            <a:r>
              <a:rPr lang="ru-RU" sz="11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Определение новых задач (последующих проектов)</a:t>
            </a:r>
            <a:endParaRPr lang="ru-RU" sz="1100" dirty="0">
              <a:solidFill>
                <a:schemeClr val="accent3"/>
              </a:solidFill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</p:txBody>
      </p:sp>
      <p:sp>
        <p:nvSpPr>
          <p:cNvPr id="7" name="Нижний колонтитул 6">
            <a:extLst>
              <a:ext uri="{FF2B5EF4-FFF2-40B4-BE49-F238E27FC236}">
                <a16:creationId xmlns:a16="http://schemas.microsoft.com/office/drawing/2014/main" id="{69D875C8-4D19-8AF8-6F98-F151E30914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endParaRPr lang="ru-RU" dirty="0"/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7130094C-EC6A-E6F3-2E57-202E962AA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81211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Заголовок 76">
            <a:extLst>
              <a:ext uri="{FF2B5EF4-FFF2-40B4-BE49-F238E27FC236}">
                <a16:creationId xmlns:a16="http://schemas.microsoft.com/office/drawing/2014/main" id="{D9A0AA8E-BE3B-E949-89DB-0208EE4A6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Осеннее развлечение «Кафе </a:t>
            </a:r>
            <a:r>
              <a:rPr lang="ru-RU" dirty="0" err="1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здоровейка</a:t>
            </a:r>
            <a:r>
              <a:rPr lang="ru-RU" dirty="0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»</a:t>
            </a:r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81227D3-F964-8FCA-9C7D-F5B249A2AA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C753343-82B8-838D-9717-1489C68963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pPr rtl="0"/>
              <a:t>10</a:t>
            </a:fld>
            <a:endParaRPr lang="ru-RU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32A263E-050B-498D-96E9-A8962F7855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7350" y="1570884"/>
            <a:ext cx="1828480" cy="2285154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DAB1930-C6C5-41A9-8895-E55EDBC2F013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/>
          <a:srcRect t="12471" b="12471"/>
          <a:stretch>
            <a:fillRect/>
          </a:stretch>
        </p:blipFill>
        <p:spPr>
          <a:xfrm>
            <a:off x="3105894" y="1570884"/>
            <a:ext cx="2057400" cy="2145838"/>
          </a:xfr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5E1747BC-CBAE-4576-A602-D73098681BBA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5"/>
          <a:srcRect l="39" r="39"/>
          <a:stretch>
            <a:fillRect/>
          </a:stretch>
        </p:blipFill>
        <p:spPr>
          <a:xfrm>
            <a:off x="9418222" y="1614309"/>
            <a:ext cx="1866672" cy="1775634"/>
          </a:xfr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85B2B28-E050-4625-937C-2162EB0EA0A4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6"/>
          <a:srcRect l="39" r="39"/>
          <a:stretch>
            <a:fillRect/>
          </a:stretch>
        </p:blipFill>
        <p:spPr>
          <a:xfrm>
            <a:off x="5233358" y="1614309"/>
            <a:ext cx="2057400" cy="2058988"/>
          </a:xfr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015A642-D1E9-4415-BBA4-ACC931139314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7"/>
          <a:srcRect l="39" r="39"/>
          <a:stretch>
            <a:fillRect/>
          </a:stretch>
        </p:blipFill>
        <p:spPr>
          <a:xfrm>
            <a:off x="7360822" y="1614309"/>
            <a:ext cx="2057400" cy="2058988"/>
          </a:xfr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C8BC8AAC-CB08-4428-BF94-9EC9092BBF2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53992" y="3946524"/>
            <a:ext cx="2214129" cy="1876183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88A7C1BB-6DFD-4CB5-BBA2-B442BB06DBE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74591" y="3856038"/>
            <a:ext cx="2501577" cy="1876183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ADB05531-551B-4558-9C9B-F38A8C62998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637607" y="3837242"/>
            <a:ext cx="2647287" cy="1985466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C622FC6F-C946-4F4B-BB51-36D8BB0A8B4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096000" y="3688657"/>
            <a:ext cx="2436058" cy="2013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8399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Заголовок 76">
            <a:extLst>
              <a:ext uri="{FF2B5EF4-FFF2-40B4-BE49-F238E27FC236}">
                <a16:creationId xmlns:a16="http://schemas.microsoft.com/office/drawing/2014/main" id="{D9A0AA8E-BE3B-E949-89DB-0208EE4A6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1"/>
            <a:ext cx="11430000" cy="1106108"/>
          </a:xfrm>
        </p:spPr>
        <p:txBody>
          <a:bodyPr rtlCol="0">
            <a:normAutofit/>
          </a:bodyPr>
          <a:lstStyle>
            <a:defPPr>
              <a:defRPr lang="ru-MO"/>
            </a:defPPr>
          </a:lstStyle>
          <a:p>
            <a:r>
              <a:rPr lang="ru-RU" dirty="0">
                <a:cs typeface="Times New Roman"/>
              </a:rPr>
              <a:t>Участие в выставках </a:t>
            </a:r>
            <a:r>
              <a:rPr lang="ru-RU" dirty="0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«Кафе </a:t>
            </a:r>
            <a:r>
              <a:rPr lang="ru-RU" dirty="0" err="1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здоровейка</a:t>
            </a:r>
            <a:r>
              <a:rPr lang="ru-RU" dirty="0">
                <a:solidFill>
                  <a:schemeClr val="accent3"/>
                </a:solidFill>
                <a:ea typeface="Baskerville" panose="02020502070401020303" pitchFamily="18" charset="0"/>
                <a:cs typeface="Times New Roman"/>
              </a:rPr>
              <a:t>»</a:t>
            </a:r>
            <a:endParaRPr lang="ru-RU" dirty="0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F81227D3-F964-8FCA-9C7D-F5B249A2AAAD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endParaRPr lang="ru-RU" dirty="0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CC753343-82B8-838D-9717-1489C689634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fld id="{294A09A9-5501-47C1-A89A-A340965A2BE2}" type="slidenum">
              <a:rPr lang="ru-RU" smtClean="0"/>
              <a:pPr rtl="0"/>
              <a:t>11</a:t>
            </a:fld>
            <a:endParaRPr lang="ru-RU"/>
          </a:p>
        </p:txBody>
      </p:sp>
      <p:pic>
        <p:nvPicPr>
          <p:cNvPr id="98" name="Рисунок 97">
            <a:extLst>
              <a:ext uri="{FF2B5EF4-FFF2-40B4-BE49-F238E27FC236}">
                <a16:creationId xmlns:a16="http://schemas.microsoft.com/office/drawing/2014/main" id="{99EAC2F5-F8D3-4766-A45D-75A60BAC66C4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3"/>
          <a:srcRect t="12449" b="12449"/>
          <a:stretch>
            <a:fillRect/>
          </a:stretch>
        </p:blipFill>
        <p:spPr>
          <a:xfrm>
            <a:off x="8922768" y="1655361"/>
            <a:ext cx="1643357" cy="1644626"/>
          </a:xfrm>
        </p:spPr>
      </p:pic>
      <p:pic>
        <p:nvPicPr>
          <p:cNvPr id="96" name="Рисунок 95">
            <a:extLst>
              <a:ext uri="{FF2B5EF4-FFF2-40B4-BE49-F238E27FC236}">
                <a16:creationId xmlns:a16="http://schemas.microsoft.com/office/drawing/2014/main" id="{00A87E0D-89D5-4304-8266-8175FF6F407B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4"/>
          <a:srcRect t="21837" b="21837"/>
          <a:stretch>
            <a:fillRect/>
          </a:stretch>
        </p:blipFill>
        <p:spPr>
          <a:xfrm>
            <a:off x="3700878" y="3500633"/>
            <a:ext cx="1727715" cy="1839072"/>
          </a:xfr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id="{756FAB35-4755-4E6C-B0A2-31181B507EBF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5"/>
          <a:srcRect t="12397" b="12397"/>
          <a:stretch>
            <a:fillRect/>
          </a:stretch>
        </p:blipFill>
        <p:spPr>
          <a:xfrm>
            <a:off x="1611569" y="3594226"/>
            <a:ext cx="1626456" cy="1627712"/>
          </a:xfr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BE0F0CA2-ED30-4AD7-9068-4E35FFA2490A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6"/>
          <a:srcRect l="68" r="68"/>
          <a:stretch>
            <a:fillRect/>
          </a:stretch>
        </p:blipFill>
        <p:spPr>
          <a:xfrm>
            <a:off x="3309962" y="1702390"/>
            <a:ext cx="1451168" cy="1452289"/>
          </a:xfr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E1C91602-8794-4D13-B050-478BC47062AF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7"/>
          <a:srcRect l="68" r="68"/>
          <a:stretch>
            <a:fillRect/>
          </a:stretch>
        </p:blipFill>
        <p:spPr>
          <a:xfrm>
            <a:off x="7018136" y="1647061"/>
            <a:ext cx="1643358" cy="1644627"/>
          </a:xfr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id="{AA7DD6EC-6DB5-495A-A9EC-221D2B8BAC2C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8"/>
          <a:srcRect l="68" r="68"/>
          <a:stretch>
            <a:fillRect/>
          </a:stretch>
        </p:blipFill>
        <p:spPr>
          <a:xfrm>
            <a:off x="5922423" y="3500633"/>
            <a:ext cx="1851805" cy="1945636"/>
          </a:xfrm>
        </p:spPr>
      </p:pic>
      <p:pic>
        <p:nvPicPr>
          <p:cNvPr id="86" name="Рисунок 85">
            <a:extLst>
              <a:ext uri="{FF2B5EF4-FFF2-40B4-BE49-F238E27FC236}">
                <a16:creationId xmlns:a16="http://schemas.microsoft.com/office/drawing/2014/main" id="{2F0A686F-5B90-4CF4-AFAF-36C2CE6CC2EA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9"/>
          <a:srcRect l="137" r="137"/>
          <a:stretch>
            <a:fillRect/>
          </a:stretch>
        </p:blipFill>
        <p:spPr>
          <a:xfrm>
            <a:off x="5087984" y="1636062"/>
            <a:ext cx="1668878" cy="1518617"/>
          </a:xfr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225E24F1-55F1-4310-AF24-E69B84B3D1AF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10"/>
          <a:srcRect t="21837" b="21837"/>
          <a:stretch>
            <a:fillRect/>
          </a:stretch>
        </p:blipFill>
        <p:spPr>
          <a:xfrm>
            <a:off x="1452764" y="1636062"/>
            <a:ext cx="1665340" cy="1666626"/>
          </a:xfrm>
        </p:spPr>
      </p:pic>
      <p:pic>
        <p:nvPicPr>
          <p:cNvPr id="100" name="Рисунок 99">
            <a:extLst>
              <a:ext uri="{FF2B5EF4-FFF2-40B4-BE49-F238E27FC236}">
                <a16:creationId xmlns:a16="http://schemas.microsoft.com/office/drawing/2014/main" id="{63D54643-3341-452D-BAE4-2A0080C525B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20028" y="3500633"/>
            <a:ext cx="1775959" cy="2017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9893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1CDF42-8314-4E3B-BE3E-AA7C3C135E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1364" y="281491"/>
            <a:ext cx="8486764" cy="870653"/>
          </a:xfrm>
        </p:spPr>
        <p:txBody>
          <a:bodyPr>
            <a:normAutofit fontScale="90000"/>
          </a:bodyPr>
          <a:lstStyle/>
          <a:p>
            <a:br>
              <a:rPr lang="ru-RU" sz="4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</a:br>
            <a:r>
              <a:rPr lang="ru-RU" sz="4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Совместный отдых в санатории </a:t>
            </a:r>
            <a:r>
              <a:rPr lang="ru-RU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«</a:t>
            </a:r>
            <a:r>
              <a:rPr lang="ru-RU" dirty="0" err="1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им.Ленина</a:t>
            </a:r>
            <a:r>
              <a:rPr lang="ru-RU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» в Солотче</a:t>
            </a:r>
            <a:br>
              <a:rPr lang="ru-RU" sz="44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</a:br>
            <a:endParaRPr lang="ru-RU" dirty="0"/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22337FCA-ECF0-463F-8CC7-6B05DDFC194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t="12449" b="12449"/>
          <a:stretch>
            <a:fillRect/>
          </a:stretch>
        </p:blipFill>
        <p:spPr>
          <a:xfrm>
            <a:off x="1308034" y="1355487"/>
            <a:ext cx="1721559" cy="1722888"/>
          </a:xfr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15C67B8A-5316-4C23-A435-0920248744A9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3"/>
          <a:srcRect t="21837" b="21837"/>
          <a:stretch>
            <a:fillRect/>
          </a:stretch>
        </p:blipFill>
        <p:spPr>
          <a:xfrm>
            <a:off x="6032104" y="1355487"/>
            <a:ext cx="1821104" cy="1703547"/>
          </a:xfr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4BCAD9A0-A28A-430E-9B7B-FD1EBC5AD9DA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4"/>
          <a:srcRect t="21798" b="21798"/>
          <a:stretch>
            <a:fillRect/>
          </a:stretch>
        </p:blipFill>
        <p:spPr>
          <a:xfrm>
            <a:off x="8472065" y="1336496"/>
            <a:ext cx="1821104" cy="1822510"/>
          </a:xfr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E9F56DA2-4D2C-48C9-8820-676DBDB26CC2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/>
          <a:srcRect t="12292" b="12292"/>
          <a:stretch>
            <a:fillRect/>
          </a:stretch>
        </p:blipFill>
        <p:spPr>
          <a:xfrm>
            <a:off x="3612446" y="1362335"/>
            <a:ext cx="1888903" cy="1716040"/>
          </a:xfr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BF6D6F1C-8CEB-48C9-BE1F-D248A252AA64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6"/>
          <a:srcRect t="12292" b="12292"/>
          <a:stretch>
            <a:fillRect/>
          </a:stretch>
        </p:blipFill>
        <p:spPr>
          <a:xfrm>
            <a:off x="1562301" y="3553834"/>
            <a:ext cx="1638106" cy="1639371"/>
          </a:xfr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66FE4AF3-35DB-431E-8910-576AD093A291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7"/>
          <a:srcRect t="12292" b="12292"/>
          <a:stretch>
            <a:fillRect/>
          </a:stretch>
        </p:blipFill>
        <p:spPr>
          <a:xfrm>
            <a:off x="7470529" y="3288567"/>
            <a:ext cx="2049261" cy="2050843"/>
          </a:xfrm>
        </p:spPr>
      </p:pic>
      <p:sp>
        <p:nvSpPr>
          <p:cNvPr id="27" name="Нижний колонтитул 26">
            <a:extLst>
              <a:ext uri="{FF2B5EF4-FFF2-40B4-BE49-F238E27FC236}">
                <a16:creationId xmlns:a16="http://schemas.microsoft.com/office/drawing/2014/main" id="{E2A2DD5A-8170-47EC-8712-C74F050B62B3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endParaRPr lang="ru-RU" dirty="0"/>
          </a:p>
        </p:txBody>
      </p:sp>
      <p:sp>
        <p:nvSpPr>
          <p:cNvPr id="28" name="Номер слайда 27">
            <a:extLst>
              <a:ext uri="{FF2B5EF4-FFF2-40B4-BE49-F238E27FC236}">
                <a16:creationId xmlns:a16="http://schemas.microsoft.com/office/drawing/2014/main" id="{178CF979-5317-401D-9DD2-D043B1CD094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12</a:t>
            </a:fld>
            <a:endParaRPr lang="ru-RU" noProof="0"/>
          </a:p>
        </p:txBody>
      </p:sp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5D69AF7C-30FC-4ACA-8E92-7F1C69391A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12446" y="3342519"/>
            <a:ext cx="1461907" cy="1941122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9298FCDA-10F3-4A7F-853C-5A868661927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86392" y="3224201"/>
            <a:ext cx="1631257" cy="231475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0293CB99-0D4E-4A65-B321-044F2DA79BC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84937" y="3173299"/>
            <a:ext cx="1461907" cy="2598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0818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B5B4D-4C36-41BA-9392-63BAF1439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381001"/>
            <a:ext cx="11430000" cy="1045464"/>
          </a:xfrm>
        </p:spPr>
        <p:txBody>
          <a:bodyPr/>
          <a:lstStyle/>
          <a:p>
            <a:r>
              <a:rPr lang="ru-RU" dirty="0"/>
              <a:t>Участие в акциях</a:t>
            </a:r>
          </a:p>
        </p:txBody>
      </p:sp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D328037D-FE12-42D8-B5A6-0FA6861C87C5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t="12292" b="12292"/>
          <a:stretch>
            <a:fillRect/>
          </a:stretch>
        </p:blipFill>
        <p:spPr>
          <a:xfrm>
            <a:off x="1038964" y="1213753"/>
            <a:ext cx="1653837" cy="1655114"/>
          </a:xfr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26977E17-5E19-4038-B2D5-E1D8C4F92BFC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3"/>
          <a:srcRect t="12241" b="12241"/>
          <a:stretch>
            <a:fillRect/>
          </a:stretch>
        </p:blipFill>
        <p:spPr>
          <a:xfrm>
            <a:off x="2794515" y="1160239"/>
            <a:ext cx="1637623" cy="1638887"/>
          </a:xfr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6CB692E0-23C2-4CD3-AF1F-68FACEC4C37A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4"/>
          <a:srcRect t="12292" b="12292"/>
          <a:stretch>
            <a:fillRect/>
          </a:stretch>
        </p:blipFill>
        <p:spPr>
          <a:xfrm>
            <a:off x="9375298" y="1160239"/>
            <a:ext cx="1820708" cy="1974465"/>
          </a:xfr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EC097155-70D9-461F-8FA5-11BDB1DAB0FB}"/>
              </a:ext>
            </a:extLst>
          </p:cNvPr>
          <p:cNvPicPr>
            <a:picLocks noGrp="1" noChangeAspect="1"/>
          </p:cNvPicPr>
          <p:nvPr>
            <p:ph type="pic" sz="quarter" idx="27"/>
          </p:nvPr>
        </p:nvPicPr>
        <p:blipFill>
          <a:blip r:embed="rId5"/>
          <a:srcRect t="12292" b="12292"/>
          <a:stretch>
            <a:fillRect/>
          </a:stretch>
        </p:blipFill>
        <p:spPr>
          <a:xfrm>
            <a:off x="4506352" y="1123555"/>
            <a:ext cx="1775244" cy="1578041"/>
          </a:xfrm>
        </p:spPr>
      </p:pic>
      <p:sp>
        <p:nvSpPr>
          <p:cNvPr id="27" name="Нижний колонтитул 26">
            <a:extLst>
              <a:ext uri="{FF2B5EF4-FFF2-40B4-BE49-F238E27FC236}">
                <a16:creationId xmlns:a16="http://schemas.microsoft.com/office/drawing/2014/main" id="{D00427F7-9DA0-45FE-A425-D8D8E53068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endParaRPr lang="ru-RU" dirty="0"/>
          </a:p>
        </p:txBody>
      </p:sp>
      <p:sp>
        <p:nvSpPr>
          <p:cNvPr id="28" name="Номер слайда 27">
            <a:extLst>
              <a:ext uri="{FF2B5EF4-FFF2-40B4-BE49-F238E27FC236}">
                <a16:creationId xmlns:a16="http://schemas.microsoft.com/office/drawing/2014/main" id="{911E3299-86E0-4C9F-A5DA-E886976047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13</a:t>
            </a:fld>
            <a:endParaRPr lang="ru-RU" noProof="0"/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D61E0A6-C020-480D-8C0C-CB8A6FBDAAD2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6"/>
          <a:srcRect t="12449" b="12449"/>
          <a:stretch>
            <a:fillRect/>
          </a:stretch>
        </p:blipFill>
        <p:spPr>
          <a:xfrm>
            <a:off x="7795447" y="1167297"/>
            <a:ext cx="1460524" cy="1915048"/>
          </a:xfr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89606F1F-032D-4833-947E-8AE20F48676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5810" y="1224933"/>
            <a:ext cx="1346940" cy="1708628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6E05B2F7-AF3C-4D2B-AD75-1C66441D60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390745" y="3082345"/>
            <a:ext cx="1790509" cy="237744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BB282E7E-FD65-4F31-9E22-3124B3FB768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722642" y="3047486"/>
            <a:ext cx="1650744" cy="2191859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9811C4C2-7BE5-4AF6-899A-6E02E764E79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588769" y="3470005"/>
            <a:ext cx="1607237" cy="179642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3A51C43-BD58-405E-AF62-40CFB6AED240}"/>
              </a:ext>
            </a:extLst>
          </p:cNvPr>
          <p:cNvPicPr>
            <a:picLocks noGrp="1" noChangeAspect="1"/>
          </p:cNvPicPr>
          <p:nvPr>
            <p:ph type="pic" sz="quarter" idx="28"/>
          </p:nvPr>
        </p:nvPicPr>
        <p:blipFill>
          <a:blip r:embed="rId11"/>
          <a:srcRect l="12551" r="12551"/>
          <a:stretch>
            <a:fillRect/>
          </a:stretch>
        </p:blipFill>
        <p:spPr>
          <a:xfrm>
            <a:off x="5519845" y="3169172"/>
            <a:ext cx="1902264" cy="1974465"/>
          </a:xfr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EFD5DC37-8273-4A95-98ED-F62ED8B5859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651802" y="3347520"/>
            <a:ext cx="1790508" cy="191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317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B5B4D-4C36-41BA-9392-63BAF1439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381001"/>
            <a:ext cx="11253216" cy="1045464"/>
          </a:xfrm>
        </p:spPr>
        <p:txBody>
          <a:bodyPr/>
          <a:lstStyle/>
          <a:p>
            <a:r>
              <a:rPr lang="ru-RU" dirty="0"/>
              <a:t>Участие в школьных мероприятиях</a:t>
            </a:r>
          </a:p>
        </p:txBody>
      </p:sp>
      <p:sp>
        <p:nvSpPr>
          <p:cNvPr id="27" name="Нижний колонтитул 26">
            <a:extLst>
              <a:ext uri="{FF2B5EF4-FFF2-40B4-BE49-F238E27FC236}">
                <a16:creationId xmlns:a16="http://schemas.microsoft.com/office/drawing/2014/main" id="{D00427F7-9DA0-45FE-A425-D8D8E53068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r>
              <a:rPr lang="ru-RU" dirty="0"/>
              <a:t>»</a:t>
            </a:r>
            <a:endParaRPr lang="ru-RU" noProof="0" dirty="0"/>
          </a:p>
        </p:txBody>
      </p:sp>
      <p:sp>
        <p:nvSpPr>
          <p:cNvPr id="28" name="Номер слайда 27">
            <a:extLst>
              <a:ext uri="{FF2B5EF4-FFF2-40B4-BE49-F238E27FC236}">
                <a16:creationId xmlns:a16="http://schemas.microsoft.com/office/drawing/2014/main" id="{911E3299-86E0-4C9F-A5DA-E886976047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14</a:t>
            </a:fld>
            <a:endParaRPr lang="ru-RU" noProof="0"/>
          </a:p>
        </p:txBody>
      </p:sp>
      <p:pic>
        <p:nvPicPr>
          <p:cNvPr id="121" name="Рисунок 120">
            <a:extLst>
              <a:ext uri="{FF2B5EF4-FFF2-40B4-BE49-F238E27FC236}">
                <a16:creationId xmlns:a16="http://schemas.microsoft.com/office/drawing/2014/main" id="{9E1F0886-0630-44DF-A6FC-3D178402BCB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68" r="68"/>
          <a:stretch>
            <a:fillRect/>
          </a:stretch>
        </p:blipFill>
        <p:spPr>
          <a:xfrm>
            <a:off x="1279028" y="1461190"/>
            <a:ext cx="1820100" cy="1821506"/>
          </a:xfrm>
        </p:spPr>
      </p:pic>
      <p:pic>
        <p:nvPicPr>
          <p:cNvPr id="127" name="Рисунок 126">
            <a:extLst>
              <a:ext uri="{FF2B5EF4-FFF2-40B4-BE49-F238E27FC236}">
                <a16:creationId xmlns:a16="http://schemas.microsoft.com/office/drawing/2014/main" id="{E074CCF0-CC74-45CF-95B1-CCB37825BAEA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3"/>
          <a:srcRect l="12551" r="12551"/>
          <a:stretch>
            <a:fillRect/>
          </a:stretch>
        </p:blipFill>
        <p:spPr>
          <a:xfrm>
            <a:off x="6849009" y="1438966"/>
            <a:ext cx="1820101" cy="1821506"/>
          </a:xfrm>
        </p:spPr>
      </p:pic>
      <p:pic>
        <p:nvPicPr>
          <p:cNvPr id="125" name="Рисунок 124">
            <a:extLst>
              <a:ext uri="{FF2B5EF4-FFF2-40B4-BE49-F238E27FC236}">
                <a16:creationId xmlns:a16="http://schemas.microsoft.com/office/drawing/2014/main" id="{7ECFA48F-77DF-4F4B-A9EA-07C231E85D11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/>
          <a:srcRect l="10172" r="10172"/>
          <a:stretch>
            <a:fillRect/>
          </a:stretch>
        </p:blipFill>
        <p:spPr>
          <a:xfrm>
            <a:off x="4935607" y="1468248"/>
            <a:ext cx="1820100" cy="1821506"/>
          </a:xfrm>
        </p:spPr>
      </p:pic>
      <p:pic>
        <p:nvPicPr>
          <p:cNvPr id="129" name="Рисунок 128">
            <a:extLst>
              <a:ext uri="{FF2B5EF4-FFF2-40B4-BE49-F238E27FC236}">
                <a16:creationId xmlns:a16="http://schemas.microsoft.com/office/drawing/2014/main" id="{E79C2112-F25D-415E-8F84-5B9EBFFD1E8F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5"/>
          <a:srcRect l="137" r="137"/>
          <a:stretch>
            <a:fillRect/>
          </a:stretch>
        </p:blipFill>
        <p:spPr>
          <a:xfrm>
            <a:off x="8789406" y="1461190"/>
            <a:ext cx="1820099" cy="1821504"/>
          </a:xfrm>
        </p:spPr>
      </p:pic>
      <p:pic>
        <p:nvPicPr>
          <p:cNvPr id="123" name="Рисунок 122">
            <a:extLst>
              <a:ext uri="{FF2B5EF4-FFF2-40B4-BE49-F238E27FC236}">
                <a16:creationId xmlns:a16="http://schemas.microsoft.com/office/drawing/2014/main" id="{CB66F491-B406-4BC5-8FC8-EB057FFF40A6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6"/>
          <a:srcRect l="68" r="68"/>
          <a:stretch>
            <a:fillRect/>
          </a:stretch>
        </p:blipFill>
        <p:spPr>
          <a:xfrm>
            <a:off x="3183007" y="1527048"/>
            <a:ext cx="1659298" cy="1755648"/>
          </a:xfrm>
        </p:spPr>
      </p:pic>
      <p:pic>
        <p:nvPicPr>
          <p:cNvPr id="137" name="Рисунок 136">
            <a:extLst>
              <a:ext uri="{FF2B5EF4-FFF2-40B4-BE49-F238E27FC236}">
                <a16:creationId xmlns:a16="http://schemas.microsoft.com/office/drawing/2014/main" id="{13E7802E-F933-4619-8848-648A3E4B6A5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150573" y="3365064"/>
            <a:ext cx="1726428" cy="2301904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714C1E7-4172-4B47-BA12-6634AF7F2E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2718857" y="3668414"/>
            <a:ext cx="2426797" cy="1820098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3AC23CE-6BB5-41D5-87CB-ED9F490139C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4716671" y="3635903"/>
            <a:ext cx="2426798" cy="1885120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851B78A-F307-44F0-8C68-382C2918DF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flipH="1">
            <a:off x="7017835" y="3317419"/>
            <a:ext cx="1885120" cy="2513493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6D6ECA9-9E49-4C8D-8067-1497384F836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83139" y="3365064"/>
            <a:ext cx="1795366" cy="2393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4082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BB5B4D-4C36-41BA-9392-63BAF14399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381001"/>
            <a:ext cx="10698480" cy="803753"/>
          </a:xfrm>
        </p:spPr>
        <p:txBody>
          <a:bodyPr>
            <a:noAutofit/>
          </a:bodyPr>
          <a:lstStyle/>
          <a:p>
            <a:pPr rtl="0"/>
            <a:r>
              <a:rPr lang="ru-RU" sz="36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Кафе «</a:t>
            </a:r>
            <a:r>
              <a:rPr lang="ru-RU" sz="3600" dirty="0" err="1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Здоровейка</a:t>
            </a:r>
            <a:r>
              <a:rPr lang="ru-RU" sz="3600" dirty="0">
                <a:latin typeface="Gill Sans Nova Light" panose="020B0302020104020203" pitchFamily="34" charset="0"/>
                <a:ea typeface="+mn-lt"/>
                <a:cs typeface="Gill Sans Light" panose="020B0302020104020203" pitchFamily="34" charset="-79"/>
              </a:rPr>
              <a:t>» на праздновании Дня Народного Единства</a:t>
            </a:r>
            <a:endParaRPr lang="ru-RU" sz="3600" dirty="0">
              <a:solidFill>
                <a:schemeClr val="accent3"/>
              </a:solidFill>
              <a:latin typeface="Gill Sans Nova Light" panose="020B0302020104020203" pitchFamily="34" charset="0"/>
              <a:cs typeface="Gill Sans Light" panose="020B0302020104020203" pitchFamily="34" charset="-79"/>
            </a:endParaRPr>
          </a:p>
        </p:txBody>
      </p:sp>
      <p:sp>
        <p:nvSpPr>
          <p:cNvPr id="27" name="Нижний колонтитул 26">
            <a:extLst>
              <a:ext uri="{FF2B5EF4-FFF2-40B4-BE49-F238E27FC236}">
                <a16:creationId xmlns:a16="http://schemas.microsoft.com/office/drawing/2014/main" id="{D00427F7-9DA0-45FE-A425-D8D8E530683C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 rtl="0"/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r>
              <a:rPr lang="ru-RU" dirty="0"/>
              <a:t>»</a:t>
            </a:r>
            <a:endParaRPr lang="ru-RU" noProof="0" dirty="0"/>
          </a:p>
        </p:txBody>
      </p:sp>
      <p:sp>
        <p:nvSpPr>
          <p:cNvPr id="28" name="Номер слайда 27">
            <a:extLst>
              <a:ext uri="{FF2B5EF4-FFF2-40B4-BE49-F238E27FC236}">
                <a16:creationId xmlns:a16="http://schemas.microsoft.com/office/drawing/2014/main" id="{911E3299-86E0-4C9F-A5DA-E886976047A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 rtl="0"/>
            <a:fld id="{294A09A9-5501-47C1-A89A-A340965A2BE2}" type="slidenum">
              <a:rPr lang="ru-RU" noProof="0" smtClean="0"/>
              <a:pPr rtl="0"/>
              <a:t>15</a:t>
            </a:fld>
            <a:endParaRPr lang="ru-RU" noProof="0"/>
          </a:p>
        </p:txBody>
      </p:sp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951609EA-43A7-4857-89EC-741AA83A1D1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2426" r="12426"/>
          <a:stretch>
            <a:fillRect/>
          </a:stretch>
        </p:blipFill>
        <p:spPr>
          <a:xfrm>
            <a:off x="1002364" y="1305742"/>
            <a:ext cx="1646498" cy="1647770"/>
          </a:xfr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9E704A7-2633-4FA5-80C7-52D5BC105DBC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 r:embed="rId3"/>
          <a:srcRect t="12324" b="12324"/>
          <a:stretch>
            <a:fillRect/>
          </a:stretch>
        </p:blipFill>
        <p:spPr>
          <a:xfrm>
            <a:off x="2763794" y="1267941"/>
            <a:ext cx="1757517" cy="1758874"/>
          </a:xfr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C682FBB6-42F4-4102-A724-D0215A5C5970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 r:embed="rId4"/>
          <a:srcRect t="12272" b="12272"/>
          <a:stretch>
            <a:fillRect/>
          </a:stretch>
        </p:blipFill>
        <p:spPr>
          <a:xfrm>
            <a:off x="4630116" y="1237554"/>
            <a:ext cx="1757517" cy="1827062"/>
          </a:xfr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013970BF-6E4C-4430-9800-DDB0D23C0C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92307" y="3079615"/>
            <a:ext cx="1797815" cy="2387141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513F5A1B-7066-47D7-B973-FE9AD912B9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37866" y="3105576"/>
            <a:ext cx="1797815" cy="2387140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78B85A57-6C9E-4C90-B746-8E89C538B5E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82823" y="1018535"/>
            <a:ext cx="1844257" cy="2387141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E0999D6D-724E-4E68-8E36-529BF4ECA43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364" y="3036699"/>
            <a:ext cx="1922999" cy="2553360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DBE0D99E-FD6A-4D47-8B78-E297CBA817F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496438" y="1237554"/>
            <a:ext cx="2438641" cy="1835077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706E10A5-4096-4E5A-9EAE-9344120C559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2080" y="3125431"/>
            <a:ext cx="1922999" cy="255336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6484FC22-B536-4B23-A1D3-AE7C931178A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055397" y="3452326"/>
            <a:ext cx="1922999" cy="2387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48223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A5EB5DC-8C2B-5750-6E12-9A35C0FFB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defPPr>
              <a:defRPr lang="ru-MO"/>
            </a:defPPr>
          </a:lstStyle>
          <a:p>
            <a:pPr rtl="0"/>
            <a:r>
              <a:rPr lang="ru-RU"/>
              <a:t>Спасибо!</a:t>
            </a:r>
          </a:p>
        </p:txBody>
      </p:sp>
      <p:sp>
        <p:nvSpPr>
          <p:cNvPr id="5" name="Объект 4">
            <a:extLst>
              <a:ext uri="{FF2B5EF4-FFF2-40B4-BE49-F238E27FC236}">
                <a16:creationId xmlns:a16="http://schemas.microsoft.com/office/drawing/2014/main" id="{AAF5CF3F-E5EF-5769-3F83-24ADB4412B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32904" y="2011680"/>
            <a:ext cx="4005072" cy="2843784"/>
          </a:xfrm>
        </p:spPr>
        <p:txBody>
          <a:bodyPr rtlCol="0">
            <a:normAutofit/>
          </a:bodyPr>
          <a:lstStyle>
            <a:defPPr>
              <a:defRPr lang="ru-MO"/>
            </a:defPPr>
          </a:lstStyle>
          <a:p>
            <a:r>
              <a:rPr lang="ru-RU" dirty="0"/>
              <a:t>Проект «Кафе </a:t>
            </a:r>
            <a:r>
              <a:rPr lang="ru-RU" dirty="0" err="1"/>
              <a:t>Здоровейка</a:t>
            </a:r>
            <a:r>
              <a:rPr lang="ru-RU" dirty="0"/>
              <a:t>»</a:t>
            </a:r>
          </a:p>
          <a:p>
            <a:endParaRPr lang="ru-RU" dirty="0"/>
          </a:p>
          <a:p>
            <a:r>
              <a:rPr lang="ru-RU" dirty="0"/>
              <a:t>Евгения Сергеевна </a:t>
            </a:r>
          </a:p>
          <a:p>
            <a:r>
              <a:rPr lang="ru-RU" dirty="0"/>
              <a:t>Онищенко</a:t>
            </a:r>
          </a:p>
        </p:txBody>
      </p:sp>
    </p:spTree>
    <p:extLst>
      <p:ext uri="{BB962C8B-B14F-4D97-AF65-F5344CB8AC3E}">
        <p14:creationId xmlns:p14="http://schemas.microsoft.com/office/powerpoint/2010/main" val="279025185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Custom 20">
      <a:dk1>
        <a:srgbClr val="000000"/>
      </a:dk1>
      <a:lt1>
        <a:srgbClr val="FFFFFF"/>
      </a:lt1>
      <a:dk2>
        <a:srgbClr val="CAD8D6"/>
      </a:dk2>
      <a:lt2>
        <a:srgbClr val="E7E6E6"/>
      </a:lt2>
      <a:accent1>
        <a:srgbClr val="7E8679"/>
      </a:accent1>
      <a:accent2>
        <a:srgbClr val="72292A"/>
      </a:accent2>
      <a:accent3>
        <a:srgbClr val="4A3A1C"/>
      </a:accent3>
      <a:accent4>
        <a:srgbClr val="E47D60"/>
      </a:accent4>
      <a:accent5>
        <a:srgbClr val="CEBBAF"/>
      </a:accent5>
      <a:accent6>
        <a:srgbClr val="E8DAC4"/>
      </a:accent6>
      <a:hlink>
        <a:srgbClr val="3968F6"/>
      </a:hlink>
      <a:folHlink>
        <a:srgbClr val="954F72"/>
      </a:folHlink>
    </a:clrScheme>
    <a:fontScheme name="Custom 23">
      <a:majorFont>
        <a:latin typeface="Baskerville Old Face"/>
        <a:ea typeface=""/>
        <a:cs typeface="Times New Roman"/>
      </a:majorFont>
      <a:minorFont>
        <a:latin typeface="Gill Sans Nova Ligh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68770995_TF56410444_Win32" id="{D0524A03-AA06-424F-8535-98963A5C8ECD}" vid="{C2754639-684A-4B5A-914E-EA25D6048473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b13cd20-357b-48a5-aff4-3bb4b52aae3e" xsi:nil="true"/>
    <MediaServiceKeyPoints xmlns="4f0d45a2-344c-4fe0-9811-4277bf2c2e17" xsi:nil="true"/>
    <lcf76f155ced4ddcb4097134ff3c332f xmlns="4f0d45a2-344c-4fe0-9811-4277bf2c2e17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B9CED55E8F8543BEFD54205924B97E" ma:contentTypeVersion="15" ma:contentTypeDescription="Create a new document." ma:contentTypeScope="" ma:versionID="7934cfc98febfa177962bc8a36be076c">
  <xsd:schema xmlns:xsd="http://www.w3.org/2001/XMLSchema" xmlns:xs="http://www.w3.org/2001/XMLSchema" xmlns:p="http://schemas.microsoft.com/office/2006/metadata/properties" xmlns:ns2="4f0d45a2-344c-4fe0-9811-4277bf2c2e17" xmlns:ns3="bb13cd20-357b-48a5-aff4-3bb4b52aae3e" targetNamespace="http://schemas.microsoft.com/office/2006/metadata/properties" ma:root="true" ma:fieldsID="aa190bc864bcebc737c679dbb323a16d" ns2:_="" ns3:_="">
    <xsd:import namespace="4f0d45a2-344c-4fe0-9811-4277bf2c2e17"/>
    <xsd:import namespace="bb13cd20-357b-48a5-aff4-3bb4b52aae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f0d45a2-344c-4fe0-9811-4277bf2c2e1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242cf434-6fa7-423d-b9b2-a30b23ae4b8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b13cd20-357b-48a5-aff4-3bb4b52aae3e" elementFormDefault="qualified">
    <xsd:import namespace="http://schemas.microsoft.com/office/2006/documentManagement/types"/>
    <xsd:import namespace="http://schemas.microsoft.com/office/infopath/2007/PartnerControls"/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8435a69-c5f6-4b2d-823a-b7e1eae613dc}" ma:internalName="TaxCatchAll" ma:showField="CatchAllData" ma:web="bb13cd20-357b-48a5-aff4-3bb4b52aae3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BB2F3B-6257-41BB-8B64-5AC7494F274B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  <ds:schemaRef ds:uri="bb13cd20-357b-48a5-aff4-3bb4b52aae3e"/>
    <ds:schemaRef ds:uri="4f0d45a2-344c-4fe0-9811-4277bf2c2e17"/>
  </ds:schemaRefs>
</ds:datastoreItem>
</file>

<file path=customXml/itemProps2.xml><?xml version="1.0" encoding="utf-8"?>
<ds:datastoreItem xmlns:ds="http://schemas.openxmlformats.org/officeDocument/2006/customXml" ds:itemID="{9ACE2AAA-C718-435C-B4E6-95A08ACAC44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E81E8B4-8BDD-415B-94AB-2A31BADE7B4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f0d45a2-344c-4fe0-9811-4277bf2c2e17"/>
    <ds:schemaRef ds:uri="bb13cd20-357b-48a5-aff4-3bb4b52aae3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{2B3FEEE8-B304-4C04-BA90-C2063F01FC12}tf56410444_win32</Template>
  <TotalTime>192</TotalTime>
  <Words>551</Words>
  <Application>Microsoft Office PowerPoint</Application>
  <PresentationFormat>Широкоэкранный</PresentationFormat>
  <Paragraphs>106</Paragraphs>
  <Slides>16</Slides>
  <Notes>10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Baskerville</vt:lpstr>
      <vt:lpstr>Calibri</vt:lpstr>
      <vt:lpstr>Gill Sans Light</vt:lpstr>
      <vt:lpstr>Gill Sans Nova</vt:lpstr>
      <vt:lpstr>Gill Sans Nova Light</vt:lpstr>
      <vt:lpstr>Times New Roman</vt:lpstr>
      <vt:lpstr>Тема Office</vt:lpstr>
      <vt:lpstr>Проект «Кафе Здоровейка»</vt:lpstr>
      <vt:lpstr>Содержание</vt:lpstr>
      <vt:lpstr>Паспорт проекта</vt:lpstr>
      <vt:lpstr>Актуальность: Детство – очень короткий период в жизни человека. Формирование привычки к здоровому образу жизни – одна из ключевых целей в системе школьного образования. Школьный возраст является решающим в формировании фундамента физического и психического здоровья. Именно поэтому с раннего возраста необходимо приобщать ребенка к заботе о своём здоровье, воспитывать у него заинтересованность и активность в саморазвитии и самосохранении. Педагоги работают в этом направлении совместно с семьёй, так как важный субъект начального звена системы является – семья.  </vt:lpstr>
      <vt:lpstr>Основные цели</vt:lpstr>
      <vt:lpstr>Основные задачи</vt:lpstr>
      <vt:lpstr>Временная шкала</vt:lpstr>
      <vt:lpstr>Ожидаемые результаты:</vt:lpstr>
      <vt:lpstr>Как мы этого достигнем</vt:lpstr>
      <vt:lpstr>Осеннее развлечение «Кафе здоровейка»</vt:lpstr>
      <vt:lpstr>Участие в выставках «Кафе здоровейка»</vt:lpstr>
      <vt:lpstr> Совместный отдых в санатории «им.Ленина» в Солотче </vt:lpstr>
      <vt:lpstr>Участие в акциях</vt:lpstr>
      <vt:lpstr>Участие в школьных мероприятиях</vt:lpstr>
      <vt:lpstr>Кафе «Здоровейка» на праздновании Дня Народного Единства</vt:lpstr>
      <vt:lpstr>Спасибо!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«Кафе Здоровейка»</dc:title>
  <dc:creator>Юзер</dc:creator>
  <cp:lastModifiedBy>Юзер</cp:lastModifiedBy>
  <cp:revision>25</cp:revision>
  <dcterms:created xsi:type="dcterms:W3CDTF">2023-12-16T15:06:56Z</dcterms:created>
  <dcterms:modified xsi:type="dcterms:W3CDTF">2023-12-16T18:36:06Z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0x0101003AB9CED55E8F8543BEFD54205924B97E</vt:lpwstr>
  </property>
</Properties>
</file>