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27" r:id="rId2"/>
    <p:sldId id="344" r:id="rId3"/>
    <p:sldId id="345" r:id="rId4"/>
    <p:sldId id="346" r:id="rId5"/>
    <p:sldId id="347" r:id="rId6"/>
    <p:sldId id="348" r:id="rId7"/>
    <p:sldId id="349" r:id="rId8"/>
  </p:sldIdLst>
  <p:sldSz cx="9144000" cy="6858000" type="screen4x3"/>
  <p:notesSz cx="69977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19" autoAdjust="0"/>
    <p:restoredTop sz="94600"/>
  </p:normalViewPr>
  <p:slideViewPr>
    <p:cSldViewPr>
      <p:cViewPr varScale="1">
        <p:scale>
          <a:sx n="62" d="100"/>
          <a:sy n="62" d="100"/>
        </p:scale>
        <p:origin x="142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0075"/>
            <a:ext cx="55975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>
                <a:cs typeface="+mn-cs"/>
              </a:defRPr>
            </a:lvl1pPr>
          </a:lstStyle>
          <a:p>
            <a:pPr>
              <a:defRPr/>
            </a:pPr>
            <a:fld id="{0924C173-F668-499A-8FF2-AB78B60D1E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790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lt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34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344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35623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912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606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95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3973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797455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138187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545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96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5.png"/><Relationship Id="rId7" Type="http://schemas.openxmlformats.org/officeDocument/2006/relationships/image" Target="../media/image7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superpopugai.ru/forum/go.php?to=http://smiles.33b.ru/smile.42201.html" TargetMode="External"/><Relationship Id="rId5" Type="http://schemas.openxmlformats.org/officeDocument/2006/relationships/image" Target="../media/image6.gif"/><Relationship Id="rId4" Type="http://schemas.openxmlformats.org/officeDocument/2006/relationships/hyperlink" Target="http://smiles.33b.ru/smile.103881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K:\Snegir.mp3" TargetMode="Externa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казенное дошкольное </a:t>
            </a:r>
            <a:b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образовательное учреждение </a:t>
            </a:r>
            <a:b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детский  сад общеразвивающего вида  № 13 «Солнышко» п. Лежнево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3" y="1643063"/>
            <a:ext cx="4433887" cy="4545012"/>
          </a:xfrm>
        </p:spPr>
        <p:txBody>
          <a:bodyPr/>
          <a:lstStyle/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Занятие по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ФЭМП в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средней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группе</a:t>
            </a: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solidFill>
                  <a:srgbClr val="002060"/>
                </a:solidFill>
                <a:latin typeface="Arial Black" pitchFamily="34" charset="0"/>
              </a:rPr>
              <a:t>Путешествие </a:t>
            </a:r>
            <a:r>
              <a:rPr lang="ru-RU" sz="2000" b="1" dirty="0">
                <a:solidFill>
                  <a:srgbClr val="002060"/>
                </a:solidFill>
                <a:latin typeface="Arial Black" pitchFamily="34" charset="0"/>
              </a:rPr>
              <a:t>в </a:t>
            </a:r>
            <a:r>
              <a:rPr lang="ru-RU" sz="2000" b="1" dirty="0" smtClean="0">
                <a:solidFill>
                  <a:srgbClr val="002060"/>
                </a:solidFill>
                <a:latin typeface="Arial Black" pitchFamily="34" charset="0"/>
              </a:rPr>
              <a:t>лес»</a:t>
            </a: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2000" b="1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2000" b="1" dirty="0" smtClean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2000" b="1" dirty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sz="2000" b="1" smtClean="0">
              <a:solidFill>
                <a:srgbClr val="002060"/>
              </a:solidFill>
              <a:latin typeface="Arial Black" pitchFamily="34" charset="0"/>
              <a:cs typeface="Times New Roman" pitchFamily="18" charset="0"/>
            </a:endParaRP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Автор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 Мазаева </a:t>
            </a: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Лариса Борисовна,</a:t>
            </a: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воспитатель.</a:t>
            </a:r>
          </a:p>
          <a:p>
            <a:pPr marL="365760" indent="-283464" algn="ctr" fontAlgn="auto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dirty="0" smtClean="0">
              <a:solidFill>
                <a:schemeClr val="accent4"/>
              </a:solidFill>
            </a:endParaRPr>
          </a:p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endParaRPr lang="en-US" dirty="0" smtClean="0">
              <a:solidFill>
                <a:schemeClr val="accent4"/>
              </a:solidFill>
            </a:endParaRPr>
          </a:p>
          <a:p>
            <a:pPr marL="365760" indent="-283464" algn="ctr"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3076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43063" y="2143125"/>
            <a:ext cx="2857500" cy="3127375"/>
          </a:xfr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 rot="10832425" flipV="1">
            <a:off x="4002088" y="6078538"/>
            <a:ext cx="13128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ru-RU" b="1" dirty="0" smtClean="0"/>
              <a:t>2020г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snowflake_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93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dirty="0" smtClean="0">
                <a:solidFill>
                  <a:srgbClr val="002060"/>
                </a:solidFill>
                <a:latin typeface="Arial Black" pitchFamily="34" charset="0"/>
              </a:rPr>
              <a:t>Путешествие в лес</a:t>
            </a:r>
          </a:p>
        </p:txBody>
      </p:sp>
      <p:pic>
        <p:nvPicPr>
          <p:cNvPr id="2052" name="Рисунок 4" descr="0_67aac_360e2d6a_XL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2205038"/>
            <a:ext cx="3806826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Рисунок 4" descr="0_67aac_360e2d6a_XL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052513"/>
            <a:ext cx="380682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Рисунок 4" descr="0_67aac_360e2d6a_XL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909" y="1474788"/>
            <a:ext cx="380682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6" descr="http://s10.rimg.info/a96eaf2107f0dea9624acc8a37c2bccd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700213"/>
            <a:ext cx="180975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7" descr="9b5ae8e5c6dfbaf1a66dde33fbcf085c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373688"/>
            <a:ext cx="159067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7" descr="9b5ae8e5c6dfbaf1a66dde33fbcf085c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63" y="5502275"/>
            <a:ext cx="159067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2" descr="50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1042988"/>
            <a:ext cx="1584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2" descr="50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675" y="836613"/>
            <a:ext cx="1584325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91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06" y="17132"/>
            <a:ext cx="914400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Содержимое 3" descr="16705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06" y="-28906"/>
            <a:ext cx="9144000" cy="695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Documents\картинки\Зимние14.12.2008\9f16f94feff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521" y="-40813"/>
            <a:ext cx="9191626" cy="702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67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P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001713"/>
            <a:ext cx="8286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346450"/>
            <a:ext cx="828675" cy="69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730500"/>
            <a:ext cx="8286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484313"/>
            <a:ext cx="8286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00063"/>
            <a:ext cx="8286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588" y="3429000"/>
            <a:ext cx="1190625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3" y="4418013"/>
            <a:ext cx="1192212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5722938"/>
            <a:ext cx="1190625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5" y="5281613"/>
            <a:ext cx="1192213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763" y="3611563"/>
            <a:ext cx="1192212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9616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7 0.28498 L -0.0217 0.535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8 -0.02267 L -0.02171 0.47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25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59935E-6 L -0.05313 0.339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169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52 0.21906 L 0.02552 0.4691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52 0.229 L 0.02552 0.4790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P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4068763"/>
            <a:ext cx="8286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38" y="5759450"/>
            <a:ext cx="830262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275" y="5805488"/>
            <a:ext cx="8302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932363"/>
            <a:ext cx="8286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http://ptici.net/foto_max/sinica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00063"/>
            <a:ext cx="8286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3" y="4418013"/>
            <a:ext cx="1192212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5722938"/>
            <a:ext cx="1190625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925" y="5281613"/>
            <a:ext cx="1192213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763" y="3552826"/>
            <a:ext cx="1192212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795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2" descr="dx-winter-snow-screensav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437063"/>
            <a:ext cx="1250950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283075"/>
            <a:ext cx="1250950" cy="71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4437063"/>
            <a:ext cx="1249362" cy="7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350838"/>
            <a:ext cx="1250950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068388"/>
            <a:ext cx="1250950" cy="71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 flipH="1">
            <a:off x="8244408" y="6014322"/>
            <a:ext cx="7200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87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:\Documents and Settings\323\Рабочий стол\Портфель\Рисунки,анимашки\большие анимашки\782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412875"/>
            <a:ext cx="1712912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Documents and Settings\Admin\Мои документы\Мои рисунки\img1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26932">
            <a:off x="4492625" y="1746250"/>
            <a:ext cx="21907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:\Documents and Settings\Admin\Мои документы\Мои рисунки\img15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26932">
            <a:off x="4492625" y="1741488"/>
            <a:ext cx="21907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C:\Documents and Settings\Admin\Мои документы\Мои рисунки\img1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26932">
            <a:off x="4483101" y="1754187"/>
            <a:ext cx="239712" cy="19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C:\Documents and Settings\Admin\Мои документы\Мои рисунки\img1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26932">
            <a:off x="4473576" y="1770062"/>
            <a:ext cx="239712" cy="19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C:\Documents and Settings\Admin\Мои документы\Мои рисунки\img15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826932">
            <a:off x="4483101" y="1789112"/>
            <a:ext cx="239712" cy="19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Snegi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921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10846" y="6237312"/>
            <a:ext cx="248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6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6431E-6 L 0.0125 0.7538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376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6431E-6 L 0.0125 0.7538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5" y="376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1 -0.00093 L -0.00781 0.7538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377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0.03887 L 0.02691 0.7661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36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0.00439 L 0.00469 0.7686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382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584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0077575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Them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10077575</Template>
  <TotalTime>1259</TotalTime>
  <Words>29</Words>
  <Application>Microsoft Office PowerPoint</Application>
  <PresentationFormat>Экран (4:3)</PresentationFormat>
  <Paragraphs>16</Paragraphs>
  <Slides>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Garamond</vt:lpstr>
      <vt:lpstr>Times New Roman</vt:lpstr>
      <vt:lpstr>Wingdings 2</vt:lpstr>
      <vt:lpstr>10077575</vt:lpstr>
      <vt:lpstr>Муниципальное казенное дошкольное  образовательное учреждение  детский  сад общеразвивающего вида  № 13 «Солнышко» п. Лежнево</vt:lpstr>
      <vt:lpstr>Путешествие в лес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«Покормим птиц зимой!»</dc:title>
  <dc:creator>formoza</dc:creator>
  <cp:lastModifiedBy>hp-pc</cp:lastModifiedBy>
  <cp:revision>111</cp:revision>
  <dcterms:created xsi:type="dcterms:W3CDTF">2011-12-04T16:37:26Z</dcterms:created>
  <dcterms:modified xsi:type="dcterms:W3CDTF">2020-02-03T17:45:57Z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TC100775751049</vt:lpwstr>
  </property>
</Properties>
</file>