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62" r:id="rId4"/>
    <p:sldId id="264" r:id="rId5"/>
    <p:sldId id="266" r:id="rId6"/>
    <p:sldId id="267" r:id="rId7"/>
    <p:sldId id="265" r:id="rId8"/>
    <p:sldId id="268" r:id="rId9"/>
    <p:sldId id="269" r:id="rId10"/>
    <p:sldId id="260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9"/>
    <p:restoredTop sz="94674"/>
  </p:normalViewPr>
  <p:slideViewPr>
    <p:cSldViewPr snapToGrid="0">
      <p:cViewPr varScale="1">
        <p:scale>
          <a:sx n="124" d="100"/>
          <a:sy n="124" d="100"/>
        </p:scale>
        <p:origin x="376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56546E-5E15-75C3-F5DC-1EB5270F7F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5961D63-0F05-C38F-BEED-5E979E1A6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76F04F-35D0-B391-8BFD-9653A4423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3B9F3B-93EF-C219-93FE-42A5AABF1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B28255-00A9-5DAB-8025-5931F31F5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196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BA8FD0-C017-EACB-62D9-356F4DDD2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EACA8B-CB74-EB09-42B1-4F87B82A12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40E302-BDDC-192A-1FC6-497183115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AC0438-772C-6246-F566-C8247658C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0FB6BE-67D2-984C-4FD4-931A9C892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098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9C173D-B6B6-B3AA-D941-CC3389986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CD4AAB4-BD6E-2D81-3221-4256A2D48C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D2A6C5-F1BA-E60B-9CA9-D4946E451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A8A071-8A1F-2E17-D00F-20B892090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95DA1E-2173-E1C1-C1D4-E7004D7A2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929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2188E2-A4F4-F0C8-87CC-39852F866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722A62-6BBE-1835-44F8-2B3228E206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40E0B2A-0252-99B6-D2C5-A7B107A0B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E65E63B-9A6B-E6D1-7FFB-5C564B95A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33AF5A-4A48-5803-45FF-B9D2DC6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3623846-F6AB-A954-D07C-BCAE9E826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410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BBA364-B107-663F-EB54-37ECF9067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2A7E1C7-3AAE-5AFE-E3A6-CA7824322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C9E8A1A-CE24-A39B-677C-3B9E7486C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174D41A-D3FE-C3ED-C7E5-AD64593165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714F9A3-4A49-EEE4-253E-BB259F0E98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4F49400-0D3D-A372-D4BE-4604AA15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5382B27-9CA1-FDD1-6F3B-17096D99D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3F98F9D-8407-5F8D-CCFF-B24512BF2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083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BF476A-1810-45E2-DC34-1C25B9B95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B58A5B9-527E-83C5-BAEB-119DAC6E7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7629493-72D6-3C53-B6A7-1EB13B98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BC4ED5E-A156-812A-3A23-82E682EB7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489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3F43EDC-7E90-AE6B-3742-2A4D21E6D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29DD0CD-35FD-F253-0A46-A9D567FD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7841232-1504-3C77-72C4-9EE0642B3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349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A4D62-99FB-C884-000E-4AB5DE4AF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EB3E63-6F6A-5293-8F50-2BCB7DA8F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8CC440-E6D4-749A-AED2-1A627A5E4A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B5693E1-A1BB-2F28-96ED-561D0D4B2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AE386BE-A35A-6BBF-C1AE-5A1A0551D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C5CE6D-814C-ADF9-CDE1-27B897BD7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718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022383-4A94-C65D-626C-AB3416527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72251E3-2818-ADCE-5540-22B28EE2DC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D4F009-BACB-8C56-E7D8-1EEA314761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60A6CE-3DEB-3E0F-F66D-ED89CA3D0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3EB783-1925-818E-8718-AE90112B5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F8C209D-1FAA-A15E-CB6E-E4FAD57D4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306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BEBE37-B014-E879-B560-7408F98B8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A0D7B83-7302-A9E6-9541-1408EE4A1B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8229D0-6A14-119D-B058-7AE57DC4C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2C862B-3130-15A7-EC05-2C90B0C88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418EF3-508D-B3C3-27D7-4317AFFBB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1336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C363187-5EBC-530B-71C1-78109E241A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5645AE6-8A0B-D5BF-DFF3-B4A235792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7F3EA7-483C-1D6D-974F-057B4D9A9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889CCA-7EDC-F3DE-7B18-A53F7F0A8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960F7F-6C34-EB5D-3031-3EFA25411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432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B07BFC-6262-D718-8A26-BD45013A3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AFDB6F-9A64-3924-3676-17583CB12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972503-3CC6-81E5-1262-21BA18AF30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B6CCA-F707-9F46-985A-33C0DCB2D31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F9D7D5E-477C-459D-755D-67276599AF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D937F6-E8ED-11D4-C9FB-BE40A6E4C3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132E5-F564-014D-AEBF-D734BF096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767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76D911CA-6558-9DBE-9B83-87D9BAC66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096B07B7-5678-C540-6114-C0ECAF574FFE}"/>
              </a:ext>
            </a:extLst>
          </p:cNvPr>
          <p:cNvSpPr/>
          <p:nvPr/>
        </p:nvSpPr>
        <p:spPr>
          <a:xfrm>
            <a:off x="1380697" y="2259440"/>
            <a:ext cx="9430603" cy="233376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280914" y="275227"/>
            <a:ext cx="11477767" cy="615514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6317267-3062-A2EE-08A5-5CC51D10331F}"/>
              </a:ext>
            </a:extLst>
          </p:cNvPr>
          <p:cNvSpPr/>
          <p:nvPr/>
        </p:nvSpPr>
        <p:spPr>
          <a:xfrm>
            <a:off x="433314" y="427627"/>
            <a:ext cx="11477767" cy="615514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85AC9EE-4647-ED2D-0A9C-FA009151AAE5}"/>
              </a:ext>
            </a:extLst>
          </p:cNvPr>
          <p:cNvSpPr/>
          <p:nvPr/>
        </p:nvSpPr>
        <p:spPr>
          <a:xfrm>
            <a:off x="2172103" y="2459504"/>
            <a:ext cx="784778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</a:rPr>
              <a:t>«Развиваем малышей </a:t>
            </a:r>
          </a:p>
          <a:p>
            <a:pPr algn="ctr"/>
            <a:r>
              <a:rPr lang="ru-RU" sz="6000" b="1" dirty="0">
                <a:ln w="3175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</a:rPr>
              <a:t>сообща!» </a:t>
            </a:r>
            <a:endParaRPr lang="ru-RU" sz="6000" b="1" cap="none" spc="0" dirty="0">
              <a:ln w="3175">
                <a:solidFill>
                  <a:schemeClr val="tx1"/>
                </a:solidFill>
                <a:prstDash val="solid"/>
              </a:ln>
              <a:solidFill>
                <a:schemeClr val="accent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36599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3446989" y="585216"/>
            <a:ext cx="56211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СОЦИАЛЬНАЯ АДАПТАЦИЯ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566958" y="1366896"/>
            <a:ext cx="110364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Ребёнок начинает выходить за пределы семейного круга. </a:t>
            </a:r>
          </a:p>
          <a:p>
            <a:pPr algn="ctr"/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Активизируется интерес к окружающему миру 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и действиям взрослых.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014" y="3796618"/>
            <a:ext cx="3816350" cy="273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092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3350087" y="585216"/>
            <a:ext cx="61541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ЭМОЦИОНАЛЬНОЕ РАЗВИТИЕ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972199" y="1478780"/>
            <a:ext cx="695785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Дети становятся очень чувствительными 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к похвале и замечаниям взрослых.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Они стремятся к самостоятельности, 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но пока не могут обеспечить её полностью.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Из-за этого и происходят эмоциональные вспышки. </a:t>
            </a:r>
          </a:p>
          <a:p>
            <a:pPr algn="ctr"/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981" y="1986455"/>
            <a:ext cx="2748792" cy="4520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60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Ведущая деятельность в данном возрасте – игра.  Она и становится основным способом познания мира.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5492751" y="571287"/>
            <a:ext cx="1184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ИГРА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566958" y="1366896"/>
            <a:ext cx="110364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Ведущая деятельность в данном возрасте – игра.  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Она и становится основным способом познания мира.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506" y="2607694"/>
            <a:ext cx="3756988" cy="375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82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3115889" y="585216"/>
            <a:ext cx="59602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АКТИВИЗАЦИЯ МОТИВАЦИИ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566957" y="1412850"/>
            <a:ext cx="1103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У ребёнка необходимо побудить интерес к тому или иному заданию, игре. 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Это можно сделать при помощи сюрпризных моментов.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763" y="3276007"/>
            <a:ext cx="2524125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20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2440383" y="420447"/>
            <a:ext cx="731123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СОЗДАНИЕ БЛАГОПРИЯТНЫХ УСЛОВИЙ </a:t>
            </a:r>
          </a:p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ДЛЯ РАЗВИТИЯ РЕБЁНКА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536027" y="1612922"/>
            <a:ext cx="1089397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•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	Больше времени проводите с малышом в совместных играх. </a:t>
            </a:r>
          </a:p>
          <a:p>
            <a:pPr algn="ctr"/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•	Отвечайте на многочисленные вопросы ребёнка.</a:t>
            </a:r>
          </a:p>
          <a:p>
            <a:pPr algn="ctr"/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•	Поощряйте самостоятельность, но не критикуйте за неудачи малышей. </a:t>
            </a:r>
          </a:p>
          <a:p>
            <a:pPr algn="ctr"/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•	Создавайте благоприятные условия для общения ребёнка  со </a:t>
            </a:r>
            <a:r>
              <a:rPr lang="ru-RU" sz="2800">
                <a:solidFill>
                  <a:schemeClr val="accent1">
                    <a:lumMod val="75000"/>
                  </a:schemeClr>
                </a:solidFill>
              </a:rPr>
              <a:t>сверстниками.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•	Развивайте творческие способности.</a:t>
            </a:r>
          </a:p>
        </p:txBody>
      </p:sp>
    </p:spTree>
    <p:extLst>
      <p:ext uri="{BB962C8B-B14F-4D97-AF65-F5344CB8AC3E}">
        <p14:creationId xmlns:p14="http://schemas.microsoft.com/office/powerpoint/2010/main" val="345720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4503425" y="555522"/>
            <a:ext cx="34788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Важно помнить: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566958" y="1366896"/>
            <a:ext cx="1103646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•	Ребёнок нуждается в чётком распорядке дня.</a:t>
            </a:r>
          </a:p>
          <a:p>
            <a:pPr algn="ctr"/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•	Необходимо соблюдать баланс между самостоятельностью и помощью взрослого.</a:t>
            </a:r>
          </a:p>
          <a:p>
            <a:pPr algn="ctr"/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•	Нужно поддерживать интерес ребёнка к познанию нового.</a:t>
            </a:r>
          </a:p>
          <a:p>
            <a:pPr algn="ctr"/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•	Необходимо проявлять  терпение к упрямству и капризам ребёнка. </a:t>
            </a:r>
          </a:p>
        </p:txBody>
      </p:sp>
    </p:spTree>
    <p:extLst>
      <p:ext uri="{BB962C8B-B14F-4D97-AF65-F5344CB8AC3E}">
        <p14:creationId xmlns:p14="http://schemas.microsoft.com/office/powerpoint/2010/main" val="314186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5060389" y="587053"/>
            <a:ext cx="20496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ВЫВОДЫ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566959" y="1366896"/>
            <a:ext cx="74103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Педагогический коллектив ДОУ акцентирует своё внимание и организует образовательную деятельность таким образом, чтобы дети комфортно чувствовали себя в стенах дошкольного учреждения. </a:t>
            </a:r>
          </a:p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Также всесторонне развивались, удовлетворяли свои потребности в общении и игре с другими детьми.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87116" y="1992529"/>
            <a:ext cx="424776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36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296AF026-D165-2D70-096C-B91BE7D6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C3A0FEE-7C38-C02B-851C-6ABE8C33A3C9}"/>
              </a:ext>
            </a:extLst>
          </p:cNvPr>
          <p:cNvSpPr/>
          <p:nvPr/>
        </p:nvSpPr>
        <p:spPr>
          <a:xfrm>
            <a:off x="357116" y="351429"/>
            <a:ext cx="11477767" cy="615514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711111-62AC-03F1-1AA1-2DA054547749}"/>
              </a:ext>
            </a:extLst>
          </p:cNvPr>
          <p:cNvSpPr txBox="1"/>
          <p:nvPr/>
        </p:nvSpPr>
        <p:spPr>
          <a:xfrm>
            <a:off x="5060389" y="587053"/>
            <a:ext cx="20496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ВЫВОДЫ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331C0C-4487-99EC-48A6-6791A7559567}"/>
              </a:ext>
            </a:extLst>
          </p:cNvPr>
          <p:cNvSpPr txBox="1"/>
          <p:nvPr/>
        </p:nvSpPr>
        <p:spPr>
          <a:xfrm>
            <a:off x="566958" y="1366896"/>
            <a:ext cx="1103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Если работа педагогов по работе с детьми будет лаконично продолжаться в домашних условиях, то мы достигнем очень хороших результатов в развитии малышей.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080" y="3427935"/>
            <a:ext cx="4830215" cy="309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013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6801C13C-78DE-30D2-A02F-CCA2F245B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DDFAD0E-8F18-BD3F-9899-8C20E4D24E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096B07B7-5678-C540-6114-C0ECAF574FFE}"/>
              </a:ext>
            </a:extLst>
          </p:cNvPr>
          <p:cNvSpPr/>
          <p:nvPr/>
        </p:nvSpPr>
        <p:spPr>
          <a:xfrm>
            <a:off x="1380697" y="2259440"/>
            <a:ext cx="9430603" cy="233376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E1493B2-E964-8C74-839E-9212B17B657E}"/>
              </a:ext>
            </a:extLst>
          </p:cNvPr>
          <p:cNvSpPr/>
          <p:nvPr/>
        </p:nvSpPr>
        <p:spPr>
          <a:xfrm>
            <a:off x="1731534" y="2918492"/>
            <a:ext cx="872892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3175">
                  <a:solidFill>
                    <a:sysClr val="windowText" lastClr="000000"/>
                  </a:solidFill>
                  <a:prstDash val="solid"/>
                </a:ln>
                <a:solidFill>
                  <a:schemeClr val="accent1"/>
                </a:solidFill>
                <a:effectLst/>
              </a:rPr>
              <a:t>СПАСИБО ЗА ВНИМАНИЕ!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DABC19E-03F8-73D9-9DDB-EFAE8E4A9DE6}"/>
              </a:ext>
            </a:extLst>
          </p:cNvPr>
          <p:cNvSpPr/>
          <p:nvPr/>
        </p:nvSpPr>
        <p:spPr>
          <a:xfrm>
            <a:off x="280914" y="275227"/>
            <a:ext cx="11477767" cy="615514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441FDE2-161C-51B6-ECBB-1E9479CB6612}"/>
              </a:ext>
            </a:extLst>
          </p:cNvPr>
          <p:cNvSpPr/>
          <p:nvPr/>
        </p:nvSpPr>
        <p:spPr>
          <a:xfrm>
            <a:off x="433314" y="427627"/>
            <a:ext cx="11477767" cy="615514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08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279</Words>
  <Application>Microsoft Macintosh PowerPoint</Application>
  <PresentationFormat>Широкоэкранный</PresentationFormat>
  <Paragraphs>46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Microsoft Office User</cp:lastModifiedBy>
  <cp:revision>24</cp:revision>
  <dcterms:created xsi:type="dcterms:W3CDTF">2022-11-25T17:07:58Z</dcterms:created>
  <dcterms:modified xsi:type="dcterms:W3CDTF">2025-10-03T18:15:50Z</dcterms:modified>
</cp:coreProperties>
</file>