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vml" ContentType="application/vnd.openxmlformats-officedocument.vmlDrawin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activeX/activeX43.xml" ContentType="application/vnd.ms-office.activeX+xml"/>
  <Override PartName="/ppt/activeX/activeX44.xml" ContentType="application/vnd.ms-office.activeX+xml"/>
  <Override PartName="/ppt/activeX/activeX45.xml" ContentType="application/vnd.ms-office.activeX+xml"/>
  <Override PartName="/ppt/activeX/activeX46.xml" ContentType="application/vnd.ms-office.activeX+xml"/>
  <Override PartName="/ppt/activeX/activeX47.xml" ContentType="application/vnd.ms-office.activeX+xml"/>
  <Override PartName="/ppt/activeX/activeX48.xml" ContentType="application/vnd.ms-office.activeX+xml"/>
  <Override PartName="/ppt/activeX/activeX49.xml" ContentType="application/vnd.ms-office.activeX+xml"/>
  <Override PartName="/ppt/activeX/activeX50.xml" ContentType="application/vnd.ms-office.activeX+xml"/>
  <Override PartName="/ppt/activeX/activeX51.xml" ContentType="application/vnd.ms-office.activeX+xml"/>
  <Override PartName="/ppt/activeX/activeX52.xml" ContentType="application/vnd.ms-office.activeX+xml"/>
  <Override PartName="/ppt/activeX/activeX53.xml" ContentType="application/vnd.ms-office.activeX+xml"/>
  <Override PartName="/ppt/activeX/activeX54.xml" ContentType="application/vnd.ms-office.activeX+xml"/>
  <Override PartName="/ppt/activeX/activeX55.xml" ContentType="application/vnd.ms-office.activeX+xml"/>
  <Override PartName="/ppt/activeX/activeX56.xml" ContentType="application/vnd.ms-office.activeX+xml"/>
  <Override PartName="/ppt/activeX/activeX57.xml" ContentType="application/vnd.ms-office.activeX+xml"/>
  <Override PartName="/ppt/activeX/activeX58.xml" ContentType="application/vnd.ms-office.activeX+xml"/>
  <Override PartName="/ppt/activeX/activeX59.xml" ContentType="application/vnd.ms-office.activeX+xml"/>
  <Override PartName="/ppt/activeX/activeX60.xml" ContentType="application/vnd.ms-office.activeX+xml"/>
  <Override PartName="/ppt/activeX/activeX61.xml" ContentType="application/vnd.ms-office.activeX+xml"/>
  <Override PartName="/ppt/activeX/activeX62.xml" ContentType="application/vnd.ms-office.activeX+xml"/>
  <Override PartName="/ppt/activeX/activeX63.xml" ContentType="application/vnd.ms-office.activeX+xml"/>
  <Override PartName="/ppt/activeX/activeX64.xml" ContentType="application/vnd.ms-office.activeX+xml"/>
  <Override PartName="/ppt/activeX/activeX65.xml" ContentType="application/vnd.ms-office.activeX+xml"/>
  <Override PartName="/ppt/activeX/activeX66.xml" ContentType="application/vnd.ms-office.activeX+xml"/>
  <Override PartName="/ppt/activeX/activeX67.xml" ContentType="application/vnd.ms-office.activeX+xml"/>
  <Override PartName="/ppt/activeX/activeX68.xml" ContentType="application/vnd.ms-office.activeX+xml"/>
  <Override PartName="/ppt/activeX/activeX69.xml" ContentType="application/vnd.ms-office.activeX+xml"/>
  <Override PartName="/ppt/activeX/activeX70.xml" ContentType="application/vnd.ms-office.activeX+xml"/>
  <Override PartName="/ppt/activeX/activeX71.xml" ContentType="application/vnd.ms-office.activeX+xml"/>
  <Override PartName="/ppt/activeX/activeX72.xml" ContentType="application/vnd.ms-office.activeX+xml"/>
  <Override PartName="/ppt/activeX/activeX73.xml" ContentType="application/vnd.ms-office.activeX+xml"/>
  <Override PartName="/ppt/activeX/activeX74.xml" ContentType="application/vnd.ms-office.activeX+xml"/>
  <Override PartName="/ppt/activeX/activeX75.xml" ContentType="application/vnd.ms-office.activeX+xml"/>
  <Override PartName="/ppt/activeX/activeX76.xml" ContentType="application/vnd.ms-office.activeX+xml"/>
  <Override PartName="/ppt/activeX/activeX77.xml" ContentType="application/vnd.ms-office.activeX+xml"/>
  <Override PartName="/ppt/activeX/activeX78.xml" ContentType="application/vnd.ms-office.activeX+xml"/>
  <Override PartName="/ppt/activeX/activeX79.xml" ContentType="application/vnd.ms-office.activeX+xml"/>
  <Override PartName="/ppt/activeX/activeX80.xml" ContentType="application/vnd.ms-office.activeX+xml"/>
  <Override PartName="/ppt/activeX/activeX81.xml" ContentType="application/vnd.ms-office.activeX+xml"/>
  <Override PartName="/ppt/activeX/activeX82.xml" ContentType="application/vnd.ms-office.activeX+xml"/>
  <Override PartName="/ppt/activeX/activeX83.xml" ContentType="application/vnd.ms-office.activeX+xml"/>
  <Override PartName="/ppt/activeX/activeX84.xml" ContentType="application/vnd.ms-office.activeX+xml"/>
  <Override PartName="/ppt/activeX/activeX85.xml" ContentType="application/vnd.ms-office.activeX+xml"/>
  <Override PartName="/ppt/activeX/activeX86.xml" ContentType="application/vnd.ms-office.activeX+xml"/>
  <Override PartName="/ppt/activeX/activeX87.xml" ContentType="application/vnd.ms-office.activeX+xml"/>
  <Override PartName="/ppt/activeX/activeX88.xml" ContentType="application/vnd.ms-office.activeX+xml"/>
  <Override PartName="/ppt/activeX/activeX89.xml" ContentType="application/vnd.ms-office.activeX+xml"/>
  <Override PartName="/ppt/activeX/activeX90.xml" ContentType="application/vnd.ms-office.activeX+xml"/>
  <Override PartName="/ppt/activeX/activeX91.xml" ContentType="application/vnd.ms-office.activeX+xml"/>
  <Override PartName="/ppt/activeX/activeX92.xml" ContentType="application/vnd.ms-office.activeX+xml"/>
  <Override PartName="/ppt/activeX/activeX93.xml" ContentType="application/vnd.ms-office.activeX+xml"/>
  <Override PartName="/ppt/activeX/activeX94.xml" ContentType="application/vnd.ms-office.activeX+xml"/>
  <Override PartName="/ppt/activeX/activeX95.xml" ContentType="application/vnd.ms-office.activeX+xml"/>
  <Override PartName="/ppt/activeX/activeX96.xml" ContentType="application/vnd.ms-office.activeX+xml"/>
  <Override PartName="/ppt/activeX/activeX97.xml" ContentType="application/vnd.ms-office.activeX+xml"/>
  <Override PartName="/ppt/activeX/activeX98.xml" ContentType="application/vnd.ms-office.activeX+xml"/>
  <Override PartName="/ppt/activeX/activeX99.xml" ContentType="application/vnd.ms-office.activeX+xml"/>
  <Override PartName="/ppt/activeX/activeX100.xml" ContentType="application/vnd.ms-office.activeX+xml"/>
  <Override PartName="/ppt/activeX/activeX101.xml" ContentType="application/vnd.ms-office.activeX+xml"/>
  <Override PartName="/ppt/activeX/activeX102.xml" ContentType="application/vnd.ms-office.activeX+xml"/>
  <Override PartName="/ppt/activeX/activeX103.xml" ContentType="application/vnd.ms-office.activeX+xml"/>
  <Override PartName="/ppt/activeX/activeX104.xml" ContentType="application/vnd.ms-office.activeX+xml"/>
  <Override PartName="/ppt/activeX/activeX105.xml" ContentType="application/vnd.ms-office.activeX+xml"/>
  <Override PartName="/ppt/activeX/activeX106.xml" ContentType="application/vnd.ms-office.activeX+xml"/>
  <Override PartName="/ppt/activeX/activeX107.xml" ContentType="application/vnd.ms-office.activeX+xml"/>
  <Override PartName="/ppt/activeX/activeX108.xml" ContentType="application/vnd.ms-office.activeX+xml"/>
  <Override PartName="/ppt/activeX/activeX109.xml" ContentType="application/vnd.ms-office.activeX+xml"/>
  <Override PartName="/ppt/activeX/activeX110.xml" ContentType="application/vnd.ms-office.activeX+xml"/>
  <Override PartName="/ppt/activeX/activeX111.xml" ContentType="application/vnd.ms-office.activeX+xml"/>
  <Override PartName="/ppt/activeX/activeX112.xml" ContentType="application/vnd.ms-office.activeX+xml"/>
  <Override PartName="/ppt/activeX/activeX113.xml" ContentType="application/vnd.ms-office.activeX+xml"/>
  <Override PartName="/ppt/activeX/activeX114.xml" ContentType="application/vnd.ms-office.activeX+xml"/>
  <Override PartName="/ppt/activeX/activeX115.xml" ContentType="application/vnd.ms-office.activeX+xml"/>
  <Override PartName="/ppt/activeX/activeX116.xml" ContentType="application/vnd.ms-office.activeX+xml"/>
  <Override PartName="/ppt/activeX/activeX117.xml" ContentType="application/vnd.ms-office.activeX+xml"/>
  <Override PartName="/ppt/activeX/activeX118.xml" ContentType="application/vnd.ms-office.activeX+xml"/>
  <Override PartName="/ppt/activeX/activeX119.xml" ContentType="application/vnd.ms-office.activeX+xml"/>
  <Override PartName="/ppt/activeX/activeX120.xml" ContentType="application/vnd.ms-office.activeX+xml"/>
  <Override PartName="/ppt/activeX/activeX121.xml" ContentType="application/vnd.ms-office.activeX+xml"/>
  <Override PartName="/ppt/activeX/activeX122.xml" ContentType="application/vnd.ms-office.activeX+xml"/>
  <Override PartName="/ppt/activeX/activeX123.xml" ContentType="application/vnd.ms-office.activeX+xml"/>
  <Override PartName="/ppt/activeX/activeX124.xml" ContentType="application/vnd.ms-office.activeX+xml"/>
  <Override PartName="/ppt/activeX/activeX125.xml" ContentType="application/vnd.ms-office.activeX+xml"/>
  <Override PartName="/ppt/activeX/activeX126.xml" ContentType="application/vnd.ms-office.activeX+xml"/>
  <Override PartName="/ppt/activeX/activeX127.xml" ContentType="application/vnd.ms-office.activeX+xml"/>
  <Override PartName="/ppt/activeX/activeX128.xml" ContentType="application/vnd.ms-office.activeX+xml"/>
  <Override PartName="/ppt/activeX/activeX129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2" r:id="rId24"/>
    <p:sldId id="283" r:id="rId25"/>
    <p:sldId id="284" r:id="rId26"/>
    <p:sldId id="285" r:id="rId27"/>
    <p:sldId id="286" r:id="rId28"/>
    <p:sldId id="288" r:id="rId29"/>
    <p:sldId id="287" r:id="rId30"/>
    <p:sldId id="289" r:id="rId31"/>
    <p:sldId id="290" r:id="rId32"/>
    <p:sldId id="291" r:id="rId33"/>
    <p:sldId id="292" r:id="rId34"/>
  </p:sldIdLst>
  <p:sldSz cx="8640763" cy="4679950"/>
  <p:notesSz cx="6858000" cy="9144000"/>
  <p:defaultTextStyle>
    <a:defPPr>
      <a:defRPr lang="ru-RU"/>
    </a:defPPr>
    <a:lvl1pPr marL="0" algn="l" defTabSz="442661" rtl="0" eaLnBrk="1" latinLnBrk="0" hangingPunct="1">
      <a:defRPr sz="871" kern="1200">
        <a:solidFill>
          <a:schemeClr val="tx1"/>
        </a:solidFill>
        <a:latin typeface="+mn-lt"/>
        <a:ea typeface="+mn-ea"/>
        <a:cs typeface="+mn-cs"/>
      </a:defRPr>
    </a:lvl1pPr>
    <a:lvl2pPr marL="221331" algn="l" defTabSz="442661" rtl="0" eaLnBrk="1" latinLnBrk="0" hangingPunct="1">
      <a:defRPr sz="871" kern="1200">
        <a:solidFill>
          <a:schemeClr val="tx1"/>
        </a:solidFill>
        <a:latin typeface="+mn-lt"/>
        <a:ea typeface="+mn-ea"/>
        <a:cs typeface="+mn-cs"/>
      </a:defRPr>
    </a:lvl2pPr>
    <a:lvl3pPr marL="442661" algn="l" defTabSz="442661" rtl="0" eaLnBrk="1" latinLnBrk="0" hangingPunct="1">
      <a:defRPr sz="871" kern="1200">
        <a:solidFill>
          <a:schemeClr val="tx1"/>
        </a:solidFill>
        <a:latin typeface="+mn-lt"/>
        <a:ea typeface="+mn-ea"/>
        <a:cs typeface="+mn-cs"/>
      </a:defRPr>
    </a:lvl3pPr>
    <a:lvl4pPr marL="663992" algn="l" defTabSz="442661" rtl="0" eaLnBrk="1" latinLnBrk="0" hangingPunct="1">
      <a:defRPr sz="871" kern="1200">
        <a:solidFill>
          <a:schemeClr val="tx1"/>
        </a:solidFill>
        <a:latin typeface="+mn-lt"/>
        <a:ea typeface="+mn-ea"/>
        <a:cs typeface="+mn-cs"/>
      </a:defRPr>
    </a:lvl4pPr>
    <a:lvl5pPr marL="885322" algn="l" defTabSz="442661" rtl="0" eaLnBrk="1" latinLnBrk="0" hangingPunct="1">
      <a:defRPr sz="871" kern="1200">
        <a:solidFill>
          <a:schemeClr val="tx1"/>
        </a:solidFill>
        <a:latin typeface="+mn-lt"/>
        <a:ea typeface="+mn-ea"/>
        <a:cs typeface="+mn-cs"/>
      </a:defRPr>
    </a:lvl5pPr>
    <a:lvl6pPr marL="1106653" algn="l" defTabSz="442661" rtl="0" eaLnBrk="1" latinLnBrk="0" hangingPunct="1">
      <a:defRPr sz="871" kern="1200">
        <a:solidFill>
          <a:schemeClr val="tx1"/>
        </a:solidFill>
        <a:latin typeface="+mn-lt"/>
        <a:ea typeface="+mn-ea"/>
        <a:cs typeface="+mn-cs"/>
      </a:defRPr>
    </a:lvl6pPr>
    <a:lvl7pPr marL="1327983" algn="l" defTabSz="442661" rtl="0" eaLnBrk="1" latinLnBrk="0" hangingPunct="1">
      <a:defRPr sz="871" kern="1200">
        <a:solidFill>
          <a:schemeClr val="tx1"/>
        </a:solidFill>
        <a:latin typeface="+mn-lt"/>
        <a:ea typeface="+mn-ea"/>
        <a:cs typeface="+mn-cs"/>
      </a:defRPr>
    </a:lvl7pPr>
    <a:lvl8pPr marL="1549314" algn="l" defTabSz="442661" rtl="0" eaLnBrk="1" latinLnBrk="0" hangingPunct="1">
      <a:defRPr sz="871" kern="1200">
        <a:solidFill>
          <a:schemeClr val="tx1"/>
        </a:solidFill>
        <a:latin typeface="+mn-lt"/>
        <a:ea typeface="+mn-ea"/>
        <a:cs typeface="+mn-cs"/>
      </a:defRPr>
    </a:lvl8pPr>
    <a:lvl9pPr marL="1770644" algn="l" defTabSz="442661" rtl="0" eaLnBrk="1" latinLnBrk="0" hangingPunct="1">
      <a:defRPr sz="87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574ABD"/>
    <a:srgbClr val="6F5EF1"/>
    <a:srgbClr val="6600CC"/>
    <a:srgbClr val="B40000"/>
    <a:srgbClr val="7361F9"/>
    <a:srgbClr val="080808"/>
    <a:srgbClr val="302C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7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06/relationships/vbaProject" Target="vbaProject.bin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_rels/activeX51.xml.rels><?xml version="1.0" encoding="UTF-8" standalone="yes"?>
<Relationships xmlns="http://schemas.openxmlformats.org/package/2006/relationships"><Relationship Id="rId1" Type="http://schemas.microsoft.com/office/2006/relationships/activeXControlBinary" Target="activeX51.bin"/></Relationships>
</file>

<file path=ppt/activeX/_rels/activeX52.xml.rels><?xml version="1.0" encoding="UTF-8" standalone="yes"?>
<Relationships xmlns="http://schemas.openxmlformats.org/package/2006/relationships"><Relationship Id="rId1" Type="http://schemas.microsoft.com/office/2006/relationships/activeXControlBinary" Target="activeX52.bin"/></Relationships>
</file>

<file path=ppt/activeX/_rels/activeX53.xml.rels><?xml version="1.0" encoding="UTF-8" standalone="yes"?>
<Relationships xmlns="http://schemas.openxmlformats.org/package/2006/relationships"><Relationship Id="rId1" Type="http://schemas.microsoft.com/office/2006/relationships/activeXControlBinary" Target="activeX53.bin"/></Relationships>
</file>

<file path=ppt/activeX/_rels/activeX54.xml.rels><?xml version="1.0" encoding="UTF-8" standalone="yes"?>
<Relationships xmlns="http://schemas.openxmlformats.org/package/2006/relationships"><Relationship Id="rId1" Type="http://schemas.microsoft.com/office/2006/relationships/activeXControlBinary" Target="activeX54.bin"/></Relationships>
</file>

<file path=ppt/activeX/_rels/activeX55.xml.rels><?xml version="1.0" encoding="UTF-8" standalone="yes"?>
<Relationships xmlns="http://schemas.openxmlformats.org/package/2006/relationships"><Relationship Id="rId1" Type="http://schemas.microsoft.com/office/2006/relationships/activeXControlBinary" Target="activeX55.bin"/></Relationships>
</file>

<file path=ppt/activeX/_rels/activeX56.xml.rels><?xml version="1.0" encoding="UTF-8" standalone="yes"?>
<Relationships xmlns="http://schemas.openxmlformats.org/package/2006/relationships"><Relationship Id="rId1" Type="http://schemas.microsoft.com/office/2006/relationships/activeXControlBinary" Target="activeX56.bin"/></Relationships>
</file>

<file path=ppt/activeX/_rels/activeX57.xml.rels><?xml version="1.0" encoding="UTF-8" standalone="yes"?>
<Relationships xmlns="http://schemas.openxmlformats.org/package/2006/relationships"><Relationship Id="rId1" Type="http://schemas.microsoft.com/office/2006/relationships/activeXControlBinary" Target="activeX57.bin"/></Relationships>
</file>

<file path=ppt/activeX/_rels/activeX58.xml.rels><?xml version="1.0" encoding="UTF-8" standalone="yes"?>
<Relationships xmlns="http://schemas.openxmlformats.org/package/2006/relationships"><Relationship Id="rId1" Type="http://schemas.microsoft.com/office/2006/relationships/activeXControlBinary" Target="activeX58.bin"/></Relationships>
</file>

<file path=ppt/activeX/_rels/activeX59.xml.rels><?xml version="1.0" encoding="UTF-8" standalone="yes"?>
<Relationships xmlns="http://schemas.openxmlformats.org/package/2006/relationships"><Relationship Id="rId1" Type="http://schemas.microsoft.com/office/2006/relationships/activeXControlBinary" Target="activeX59.bin"/></Relationships>
</file>

<file path=ppt/activeX/_rels/activeX60.xml.rels><?xml version="1.0" encoding="UTF-8" standalone="yes"?>
<Relationships xmlns="http://schemas.openxmlformats.org/package/2006/relationships"><Relationship Id="rId1" Type="http://schemas.microsoft.com/office/2006/relationships/activeXControlBinary" Target="activeX60.bin"/></Relationships>
</file>

<file path=ppt/activeX/_rels/activeX61.xml.rels><?xml version="1.0" encoding="UTF-8" standalone="yes"?>
<Relationships xmlns="http://schemas.openxmlformats.org/package/2006/relationships"><Relationship Id="rId1" Type="http://schemas.microsoft.com/office/2006/relationships/activeXControlBinary" Target="activeX61.bin"/></Relationships>
</file>

<file path=ppt/activeX/_rels/activeX62.xml.rels><?xml version="1.0" encoding="UTF-8" standalone="yes"?>
<Relationships xmlns="http://schemas.openxmlformats.org/package/2006/relationships"><Relationship Id="rId1" Type="http://schemas.microsoft.com/office/2006/relationships/activeXControlBinary" Target="activeX62.bin"/></Relationships>
</file>

<file path=ppt/activeX/_rels/activeX63.xml.rels><?xml version="1.0" encoding="UTF-8" standalone="yes"?>
<Relationships xmlns="http://schemas.openxmlformats.org/package/2006/relationships"><Relationship Id="rId1" Type="http://schemas.microsoft.com/office/2006/relationships/activeXControlBinary" Target="activeX63.bin"/></Relationships>
</file>

<file path=ppt/activeX/_rels/activeX64.xml.rels><?xml version="1.0" encoding="UTF-8" standalone="yes"?>
<Relationships xmlns="http://schemas.openxmlformats.org/package/2006/relationships"><Relationship Id="rId1" Type="http://schemas.microsoft.com/office/2006/relationships/activeXControlBinary" Target="activeX64.bin"/></Relationships>
</file>

<file path=ppt/activeX/_rels/activeX65.xml.rels><?xml version="1.0" encoding="UTF-8" standalone="yes"?>
<Relationships xmlns="http://schemas.openxmlformats.org/package/2006/relationships"><Relationship Id="rId1" Type="http://schemas.microsoft.com/office/2006/relationships/activeXControlBinary" Target="activeX65.bin"/></Relationships>
</file>

<file path=ppt/activeX/_rels/activeX66.xml.rels><?xml version="1.0" encoding="UTF-8" standalone="yes"?>
<Relationships xmlns="http://schemas.openxmlformats.org/package/2006/relationships"><Relationship Id="rId1" Type="http://schemas.microsoft.com/office/2006/relationships/activeXControlBinary" Target="activeX66.bin"/></Relationships>
</file>

<file path=ppt/activeX/_rels/activeX67.xml.rels><?xml version="1.0" encoding="UTF-8" standalone="yes"?>
<Relationships xmlns="http://schemas.openxmlformats.org/package/2006/relationships"><Relationship Id="rId1" Type="http://schemas.microsoft.com/office/2006/relationships/activeXControlBinary" Target="activeX67.bin"/></Relationships>
</file>

<file path=ppt/activeX/_rels/activeX68.xml.rels><?xml version="1.0" encoding="UTF-8" standalone="yes"?>
<Relationships xmlns="http://schemas.openxmlformats.org/package/2006/relationships"><Relationship Id="rId1" Type="http://schemas.microsoft.com/office/2006/relationships/activeXControlBinary" Target="activeX68.bin"/></Relationships>
</file>

<file path=ppt/activeX/_rels/activeX69.xml.rels><?xml version="1.0" encoding="UTF-8" standalone="yes"?>
<Relationships xmlns="http://schemas.openxmlformats.org/package/2006/relationships"><Relationship Id="rId1" Type="http://schemas.microsoft.com/office/2006/relationships/activeXControlBinary" Target="activeX69.bin"/></Relationships>
</file>

<file path=ppt/activeX/_rels/activeX70.xml.rels><?xml version="1.0" encoding="UTF-8" standalone="yes"?>
<Relationships xmlns="http://schemas.openxmlformats.org/package/2006/relationships"><Relationship Id="rId1" Type="http://schemas.microsoft.com/office/2006/relationships/activeXControlBinary" Target="activeX70.bin"/></Relationships>
</file>

<file path=ppt/activeX/_rels/activeX71.xml.rels><?xml version="1.0" encoding="UTF-8" standalone="yes"?>
<Relationships xmlns="http://schemas.openxmlformats.org/package/2006/relationships"><Relationship Id="rId1" Type="http://schemas.microsoft.com/office/2006/relationships/activeXControlBinary" Target="activeX71.bin"/></Relationships>
</file>

<file path=ppt/activeX/_rels/activeX72.xml.rels><?xml version="1.0" encoding="UTF-8" standalone="yes"?>
<Relationships xmlns="http://schemas.openxmlformats.org/package/2006/relationships"><Relationship Id="rId1" Type="http://schemas.microsoft.com/office/2006/relationships/activeXControlBinary" Target="activeX72.bin"/></Relationships>
</file>

<file path=ppt/activeX/_rels/activeX73.xml.rels><?xml version="1.0" encoding="UTF-8" standalone="yes"?>
<Relationships xmlns="http://schemas.openxmlformats.org/package/2006/relationships"><Relationship Id="rId1" Type="http://schemas.microsoft.com/office/2006/relationships/activeXControlBinary" Target="activeX73.bin"/></Relationships>
</file>

<file path=ppt/activeX/_rels/activeX74.xml.rels><?xml version="1.0" encoding="UTF-8" standalone="yes"?>
<Relationships xmlns="http://schemas.openxmlformats.org/package/2006/relationships"><Relationship Id="rId1" Type="http://schemas.microsoft.com/office/2006/relationships/activeXControlBinary" Target="activeX74.bin"/></Relationships>
</file>

<file path=ppt/activeX/_rels/activeX75.xml.rels><?xml version="1.0" encoding="UTF-8" standalone="yes"?>
<Relationships xmlns="http://schemas.openxmlformats.org/package/2006/relationships"><Relationship Id="rId1" Type="http://schemas.microsoft.com/office/2006/relationships/activeXControlBinary" Target="activeX75.bin"/></Relationships>
</file>

<file path=ppt/activeX/_rels/activeX76.xml.rels><?xml version="1.0" encoding="UTF-8" standalone="yes"?>
<Relationships xmlns="http://schemas.openxmlformats.org/package/2006/relationships"><Relationship Id="rId1" Type="http://schemas.microsoft.com/office/2006/relationships/activeXControlBinary" Target="activeX76.bin"/></Relationships>
</file>

<file path=ppt/activeX/_rels/activeX77.xml.rels><?xml version="1.0" encoding="UTF-8" standalone="yes"?>
<Relationships xmlns="http://schemas.openxmlformats.org/package/2006/relationships"><Relationship Id="rId1" Type="http://schemas.microsoft.com/office/2006/relationships/activeXControlBinary" Target="activeX77.bin"/></Relationships>
</file>

<file path=ppt/activeX/_rels/activeX78.xml.rels><?xml version="1.0" encoding="UTF-8" standalone="yes"?>
<Relationships xmlns="http://schemas.openxmlformats.org/package/2006/relationships"><Relationship Id="rId1" Type="http://schemas.microsoft.com/office/2006/relationships/activeXControlBinary" Target="activeX78.bin"/></Relationships>
</file>

<file path=ppt/activeX/_rels/activeX79.xml.rels><?xml version="1.0" encoding="UTF-8" standalone="yes"?>
<Relationships xmlns="http://schemas.openxmlformats.org/package/2006/relationships"><Relationship Id="rId1" Type="http://schemas.microsoft.com/office/2006/relationships/activeXControlBinary" Target="activeX79.bin"/></Relationships>
</file>

<file path=ppt/activeX/_rels/activeX80.xml.rels><?xml version="1.0" encoding="UTF-8" standalone="yes"?>
<Relationships xmlns="http://schemas.openxmlformats.org/package/2006/relationships"><Relationship Id="rId1" Type="http://schemas.microsoft.com/office/2006/relationships/activeXControlBinary" Target="activeX80.bin"/></Relationships>
</file>

<file path=ppt/activeX/_rels/activeX81.xml.rels><?xml version="1.0" encoding="UTF-8" standalone="yes"?>
<Relationships xmlns="http://schemas.openxmlformats.org/package/2006/relationships"><Relationship Id="rId1" Type="http://schemas.microsoft.com/office/2006/relationships/activeXControlBinary" Target="activeX81.bin"/></Relationships>
</file>

<file path=ppt/activeX/_rels/activeX82.xml.rels><?xml version="1.0" encoding="UTF-8" standalone="yes"?>
<Relationships xmlns="http://schemas.openxmlformats.org/package/2006/relationships"><Relationship Id="rId1" Type="http://schemas.microsoft.com/office/2006/relationships/activeXControlBinary" Target="activeX82.bin"/></Relationships>
</file>

<file path=ppt/activeX/_rels/activeX83.xml.rels><?xml version="1.0" encoding="UTF-8" standalone="yes"?>
<Relationships xmlns="http://schemas.openxmlformats.org/package/2006/relationships"><Relationship Id="rId1" Type="http://schemas.microsoft.com/office/2006/relationships/activeXControlBinary" Target="activeX83.bin"/></Relationships>
</file>

<file path=ppt/activeX/_rels/activeX84.xml.rels><?xml version="1.0" encoding="UTF-8" standalone="yes"?>
<Relationships xmlns="http://schemas.openxmlformats.org/package/2006/relationships"><Relationship Id="rId1" Type="http://schemas.microsoft.com/office/2006/relationships/activeXControlBinary" Target="activeX84.bin"/></Relationships>
</file>

<file path=ppt/activeX/_rels/activeX85.xml.rels><?xml version="1.0" encoding="UTF-8" standalone="yes"?>
<Relationships xmlns="http://schemas.openxmlformats.org/package/2006/relationships"><Relationship Id="rId1" Type="http://schemas.microsoft.com/office/2006/relationships/activeXControlBinary" Target="activeX85.bin"/></Relationships>
</file>

<file path=ppt/activeX/_rels/activeX86.xml.rels><?xml version="1.0" encoding="UTF-8" standalone="yes"?>
<Relationships xmlns="http://schemas.openxmlformats.org/package/2006/relationships"><Relationship Id="rId1" Type="http://schemas.microsoft.com/office/2006/relationships/activeXControlBinary" Target="activeX86.bin"/></Relationships>
</file>

<file path=ppt/activeX/_rels/activeX87.xml.rels><?xml version="1.0" encoding="UTF-8" standalone="yes"?>
<Relationships xmlns="http://schemas.openxmlformats.org/package/2006/relationships"><Relationship Id="rId1" Type="http://schemas.microsoft.com/office/2006/relationships/activeXControlBinary" Target="activeX87.bin"/></Relationships>
</file>

<file path=ppt/activeX/_rels/activeX88.xml.rels><?xml version="1.0" encoding="UTF-8" standalone="yes"?>
<Relationships xmlns="http://schemas.openxmlformats.org/package/2006/relationships"><Relationship Id="rId1" Type="http://schemas.microsoft.com/office/2006/relationships/activeXControlBinary" Target="activeX88.bin"/></Relationships>
</file>

<file path=ppt/activeX/_rels/activeX89.xml.rels><?xml version="1.0" encoding="UTF-8" standalone="yes"?>
<Relationships xmlns="http://schemas.openxmlformats.org/package/2006/relationships"><Relationship Id="rId1" Type="http://schemas.microsoft.com/office/2006/relationships/activeXControlBinary" Target="activeX89.bin"/></Relationships>
</file>

<file path=ppt/activeX/_rels/activeX90.xml.rels><?xml version="1.0" encoding="UTF-8" standalone="yes"?>
<Relationships xmlns="http://schemas.openxmlformats.org/package/2006/relationships"><Relationship Id="rId1" Type="http://schemas.microsoft.com/office/2006/relationships/activeXControlBinary" Target="activeX90.bin"/></Relationships>
</file>

<file path=ppt/activeX/_rels/activeX91.xml.rels><?xml version="1.0" encoding="UTF-8" standalone="yes"?>
<Relationships xmlns="http://schemas.openxmlformats.org/package/2006/relationships"><Relationship Id="rId1" Type="http://schemas.microsoft.com/office/2006/relationships/activeXControlBinary" Target="activeX91.bin"/></Relationships>
</file>

<file path=ppt/activeX/_rels/activeX92.xml.rels><?xml version="1.0" encoding="UTF-8" standalone="yes"?>
<Relationships xmlns="http://schemas.openxmlformats.org/package/2006/relationships"><Relationship Id="rId1" Type="http://schemas.microsoft.com/office/2006/relationships/activeXControlBinary" Target="activeX92.bin"/></Relationships>
</file>

<file path=ppt/activeX/_rels/activeX93.xml.rels><?xml version="1.0" encoding="UTF-8" standalone="yes"?>
<Relationships xmlns="http://schemas.openxmlformats.org/package/2006/relationships"><Relationship Id="rId1" Type="http://schemas.microsoft.com/office/2006/relationships/activeXControlBinary" Target="activeX93.bin"/></Relationships>
</file>

<file path=ppt/activeX/_rels/activeX94.xml.rels><?xml version="1.0" encoding="UTF-8" standalone="yes"?>
<Relationships xmlns="http://schemas.openxmlformats.org/package/2006/relationships"><Relationship Id="rId1" Type="http://schemas.microsoft.com/office/2006/relationships/activeXControlBinary" Target="activeX94.bin"/></Relationships>
</file>

<file path=ppt/activeX/_rels/activeX95.xml.rels><?xml version="1.0" encoding="UTF-8" standalone="yes"?>
<Relationships xmlns="http://schemas.openxmlformats.org/package/2006/relationships"><Relationship Id="rId1" Type="http://schemas.microsoft.com/office/2006/relationships/activeXControlBinary" Target="activeX95.bin"/></Relationships>
</file>

<file path=ppt/activeX/_rels/activeX96.xml.rels><?xml version="1.0" encoding="UTF-8" standalone="yes"?>
<Relationships xmlns="http://schemas.openxmlformats.org/package/2006/relationships"><Relationship Id="rId1" Type="http://schemas.microsoft.com/office/2006/relationships/activeXControlBinary" Target="activeX96.bin"/></Relationships>
</file>

<file path=ppt/activeX/_rels/activeX97.xml.rels><?xml version="1.0" encoding="UTF-8" standalone="yes"?>
<Relationships xmlns="http://schemas.openxmlformats.org/package/2006/relationships"><Relationship Id="rId1" Type="http://schemas.microsoft.com/office/2006/relationships/activeXControlBinary" Target="activeX97.bin"/></Relationships>
</file>

<file path=ppt/activeX/_rels/activeX98.xml.rels><?xml version="1.0" encoding="UTF-8" standalone="yes"?>
<Relationships xmlns="http://schemas.openxmlformats.org/package/2006/relationships"><Relationship Id="rId1" Type="http://schemas.microsoft.com/office/2006/relationships/activeXControlBinary" Target="activeX98.bin"/></Relationships>
</file>

<file path=ppt/activeX/_rels/activeX99.xml.rels><?xml version="1.0" encoding="UTF-8" standalone="yes"?>
<Relationships xmlns="http://schemas.openxmlformats.org/package/2006/relationships"><Relationship Id="rId1" Type="http://schemas.microsoft.com/office/2006/relationships/activeXControlBinary" Target="activeX99.bin"/></Relationships>
</file>

<file path=ppt/activeX/_rels/activeX100.xml.rels><?xml version="1.0" encoding="UTF-8" standalone="yes"?>
<Relationships xmlns="http://schemas.openxmlformats.org/package/2006/relationships"><Relationship Id="rId1" Type="http://schemas.microsoft.com/office/2006/relationships/activeXControlBinary" Target="activeX100.bin"/></Relationships>
</file>

<file path=ppt/activeX/_rels/activeX101.xml.rels><?xml version="1.0" encoding="UTF-8" standalone="yes"?>
<Relationships xmlns="http://schemas.openxmlformats.org/package/2006/relationships"><Relationship Id="rId1" Type="http://schemas.microsoft.com/office/2006/relationships/activeXControlBinary" Target="activeX101.bin"/></Relationships>
</file>

<file path=ppt/activeX/_rels/activeX102.xml.rels><?xml version="1.0" encoding="UTF-8" standalone="yes"?>
<Relationships xmlns="http://schemas.openxmlformats.org/package/2006/relationships"><Relationship Id="rId1" Type="http://schemas.microsoft.com/office/2006/relationships/activeXControlBinary" Target="activeX102.bin"/></Relationships>
</file>

<file path=ppt/activeX/_rels/activeX103.xml.rels><?xml version="1.0" encoding="UTF-8" standalone="yes"?>
<Relationships xmlns="http://schemas.openxmlformats.org/package/2006/relationships"><Relationship Id="rId1" Type="http://schemas.microsoft.com/office/2006/relationships/activeXControlBinary" Target="activeX103.bin"/></Relationships>
</file>

<file path=ppt/activeX/_rels/activeX104.xml.rels><?xml version="1.0" encoding="UTF-8" standalone="yes"?>
<Relationships xmlns="http://schemas.openxmlformats.org/package/2006/relationships"><Relationship Id="rId1" Type="http://schemas.microsoft.com/office/2006/relationships/activeXControlBinary" Target="activeX104.bin"/></Relationships>
</file>

<file path=ppt/activeX/_rels/activeX105.xml.rels><?xml version="1.0" encoding="UTF-8" standalone="yes"?>
<Relationships xmlns="http://schemas.openxmlformats.org/package/2006/relationships"><Relationship Id="rId1" Type="http://schemas.microsoft.com/office/2006/relationships/activeXControlBinary" Target="activeX105.bin"/></Relationships>
</file>

<file path=ppt/activeX/_rels/activeX106.xml.rels><?xml version="1.0" encoding="UTF-8" standalone="yes"?>
<Relationships xmlns="http://schemas.openxmlformats.org/package/2006/relationships"><Relationship Id="rId1" Type="http://schemas.microsoft.com/office/2006/relationships/activeXControlBinary" Target="activeX106.bin"/></Relationships>
</file>

<file path=ppt/activeX/_rels/activeX107.xml.rels><?xml version="1.0" encoding="UTF-8" standalone="yes"?>
<Relationships xmlns="http://schemas.openxmlformats.org/package/2006/relationships"><Relationship Id="rId1" Type="http://schemas.microsoft.com/office/2006/relationships/activeXControlBinary" Target="activeX107.bin"/></Relationships>
</file>

<file path=ppt/activeX/_rels/activeX108.xml.rels><?xml version="1.0" encoding="UTF-8" standalone="yes"?>
<Relationships xmlns="http://schemas.openxmlformats.org/package/2006/relationships"><Relationship Id="rId1" Type="http://schemas.microsoft.com/office/2006/relationships/activeXControlBinary" Target="activeX108.bin"/></Relationships>
</file>

<file path=ppt/activeX/_rels/activeX109.xml.rels><?xml version="1.0" encoding="UTF-8" standalone="yes"?>
<Relationships xmlns="http://schemas.openxmlformats.org/package/2006/relationships"><Relationship Id="rId1" Type="http://schemas.microsoft.com/office/2006/relationships/activeXControlBinary" Target="activeX109.bin"/></Relationships>
</file>

<file path=ppt/activeX/_rels/activeX110.xml.rels><?xml version="1.0" encoding="UTF-8" standalone="yes"?>
<Relationships xmlns="http://schemas.openxmlformats.org/package/2006/relationships"><Relationship Id="rId1" Type="http://schemas.microsoft.com/office/2006/relationships/activeXControlBinary" Target="activeX110.bin"/></Relationships>
</file>

<file path=ppt/activeX/_rels/activeX111.xml.rels><?xml version="1.0" encoding="UTF-8" standalone="yes"?>
<Relationships xmlns="http://schemas.openxmlformats.org/package/2006/relationships"><Relationship Id="rId1" Type="http://schemas.microsoft.com/office/2006/relationships/activeXControlBinary" Target="activeX111.bin"/></Relationships>
</file>

<file path=ppt/activeX/_rels/activeX112.xml.rels><?xml version="1.0" encoding="UTF-8" standalone="yes"?>
<Relationships xmlns="http://schemas.openxmlformats.org/package/2006/relationships"><Relationship Id="rId1" Type="http://schemas.microsoft.com/office/2006/relationships/activeXControlBinary" Target="activeX112.bin"/></Relationships>
</file>

<file path=ppt/activeX/_rels/activeX113.xml.rels><?xml version="1.0" encoding="UTF-8" standalone="yes"?>
<Relationships xmlns="http://schemas.openxmlformats.org/package/2006/relationships"><Relationship Id="rId1" Type="http://schemas.microsoft.com/office/2006/relationships/activeXControlBinary" Target="activeX113.bin"/></Relationships>
</file>

<file path=ppt/activeX/_rels/activeX114.xml.rels><?xml version="1.0" encoding="UTF-8" standalone="yes"?>
<Relationships xmlns="http://schemas.openxmlformats.org/package/2006/relationships"><Relationship Id="rId1" Type="http://schemas.microsoft.com/office/2006/relationships/activeXControlBinary" Target="activeX114.bin"/></Relationships>
</file>

<file path=ppt/activeX/_rels/activeX115.xml.rels><?xml version="1.0" encoding="UTF-8" standalone="yes"?>
<Relationships xmlns="http://schemas.openxmlformats.org/package/2006/relationships"><Relationship Id="rId1" Type="http://schemas.microsoft.com/office/2006/relationships/activeXControlBinary" Target="activeX115.bin"/></Relationships>
</file>

<file path=ppt/activeX/_rels/activeX116.xml.rels><?xml version="1.0" encoding="UTF-8" standalone="yes"?>
<Relationships xmlns="http://schemas.openxmlformats.org/package/2006/relationships"><Relationship Id="rId1" Type="http://schemas.microsoft.com/office/2006/relationships/activeXControlBinary" Target="activeX116.bin"/></Relationships>
</file>

<file path=ppt/activeX/_rels/activeX117.xml.rels><?xml version="1.0" encoding="UTF-8" standalone="yes"?>
<Relationships xmlns="http://schemas.openxmlformats.org/package/2006/relationships"><Relationship Id="rId1" Type="http://schemas.microsoft.com/office/2006/relationships/activeXControlBinary" Target="activeX117.bin"/></Relationships>
</file>

<file path=ppt/activeX/_rels/activeX118.xml.rels><?xml version="1.0" encoding="UTF-8" standalone="yes"?>
<Relationships xmlns="http://schemas.openxmlformats.org/package/2006/relationships"><Relationship Id="rId1" Type="http://schemas.microsoft.com/office/2006/relationships/activeXControlBinary" Target="activeX118.bin"/></Relationships>
</file>

<file path=ppt/activeX/_rels/activeX119.xml.rels><?xml version="1.0" encoding="UTF-8" standalone="yes"?>
<Relationships xmlns="http://schemas.openxmlformats.org/package/2006/relationships"><Relationship Id="rId1" Type="http://schemas.microsoft.com/office/2006/relationships/activeXControlBinary" Target="activeX119.bin"/></Relationships>
</file>

<file path=ppt/activeX/_rels/activeX120.xml.rels><?xml version="1.0" encoding="UTF-8" standalone="yes"?>
<Relationships xmlns="http://schemas.openxmlformats.org/package/2006/relationships"><Relationship Id="rId1" Type="http://schemas.microsoft.com/office/2006/relationships/activeXControlBinary" Target="activeX120.bin"/></Relationships>
</file>

<file path=ppt/activeX/_rels/activeX121.xml.rels><?xml version="1.0" encoding="UTF-8" standalone="yes"?>
<Relationships xmlns="http://schemas.openxmlformats.org/package/2006/relationships"><Relationship Id="rId1" Type="http://schemas.microsoft.com/office/2006/relationships/activeXControlBinary" Target="activeX121.bin"/></Relationships>
</file>

<file path=ppt/activeX/_rels/activeX122.xml.rels><?xml version="1.0" encoding="UTF-8" standalone="yes"?>
<Relationships xmlns="http://schemas.openxmlformats.org/package/2006/relationships"><Relationship Id="rId1" Type="http://schemas.microsoft.com/office/2006/relationships/activeXControlBinary" Target="activeX122.bin"/></Relationships>
</file>

<file path=ppt/activeX/_rels/activeX123.xml.rels><?xml version="1.0" encoding="UTF-8" standalone="yes"?>
<Relationships xmlns="http://schemas.openxmlformats.org/package/2006/relationships"><Relationship Id="rId1" Type="http://schemas.microsoft.com/office/2006/relationships/activeXControlBinary" Target="activeX123.bin"/></Relationships>
</file>

<file path=ppt/activeX/_rels/activeX124.xml.rels><?xml version="1.0" encoding="UTF-8" standalone="yes"?>
<Relationships xmlns="http://schemas.openxmlformats.org/package/2006/relationships"><Relationship Id="rId1" Type="http://schemas.microsoft.com/office/2006/relationships/activeXControlBinary" Target="activeX124.bin"/></Relationships>
</file>

<file path=ppt/activeX/_rels/activeX125.xml.rels><?xml version="1.0" encoding="UTF-8" standalone="yes"?>
<Relationships xmlns="http://schemas.openxmlformats.org/package/2006/relationships"><Relationship Id="rId1" Type="http://schemas.microsoft.com/office/2006/relationships/activeXControlBinary" Target="activeX125.bin"/></Relationships>
</file>

<file path=ppt/activeX/_rels/activeX126.xml.rels><?xml version="1.0" encoding="UTF-8" standalone="yes"?>
<Relationships xmlns="http://schemas.openxmlformats.org/package/2006/relationships"><Relationship Id="rId1" Type="http://schemas.microsoft.com/office/2006/relationships/activeXControlBinary" Target="activeX126.bin"/></Relationships>
</file>

<file path=ppt/activeX/_rels/activeX127.xml.rels><?xml version="1.0" encoding="UTF-8" standalone="yes"?>
<Relationships xmlns="http://schemas.openxmlformats.org/package/2006/relationships"><Relationship Id="rId1" Type="http://schemas.microsoft.com/office/2006/relationships/activeXControlBinary" Target="activeX127.bin"/></Relationships>
</file>

<file path=ppt/activeX/_rels/activeX128.xml.rels><?xml version="1.0" encoding="UTF-8" standalone="yes"?>
<Relationships xmlns="http://schemas.openxmlformats.org/package/2006/relationships"><Relationship Id="rId1" Type="http://schemas.microsoft.com/office/2006/relationships/activeXControlBinary" Target="activeX128.bin"/></Relationships>
</file>

<file path=ppt/activeX/_rels/activeX129.xml.rels><?xml version="1.0" encoding="UTF-8" standalone="yes"?>
<Relationships xmlns="http://schemas.openxmlformats.org/package/2006/relationships"><Relationship Id="rId1" Type="http://schemas.microsoft.com/office/2006/relationships/activeXControlBinary" Target="activeX129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5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5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6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8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7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4" Type="http://schemas.openxmlformats.org/officeDocument/2006/relationships/image" Target="../media/image3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4" Type="http://schemas.openxmlformats.org/officeDocument/2006/relationships/image" Target="../media/image3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4" Type="http://schemas.openxmlformats.org/officeDocument/2006/relationships/image" Target="../media/image37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3" Type="http://schemas.openxmlformats.org/officeDocument/2006/relationships/image" Target="../media/image48.wmf"/><Relationship Id="rId7" Type="http://schemas.openxmlformats.org/officeDocument/2006/relationships/image" Target="../media/image52.wmf"/><Relationship Id="rId12" Type="http://schemas.openxmlformats.org/officeDocument/2006/relationships/image" Target="../media/image57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11" Type="http://schemas.openxmlformats.org/officeDocument/2006/relationships/image" Target="../media/image56.wmf"/><Relationship Id="rId5" Type="http://schemas.openxmlformats.org/officeDocument/2006/relationships/image" Target="../media/image50.wmf"/><Relationship Id="rId10" Type="http://schemas.openxmlformats.org/officeDocument/2006/relationships/image" Target="../media/image55.wmf"/><Relationship Id="rId4" Type="http://schemas.openxmlformats.org/officeDocument/2006/relationships/image" Target="../media/image49.wmf"/><Relationship Id="rId9" Type="http://schemas.openxmlformats.org/officeDocument/2006/relationships/image" Target="../media/image54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46.wmf"/><Relationship Id="rId4" Type="http://schemas.openxmlformats.org/officeDocument/2006/relationships/image" Target="../media/image63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46.wmf"/><Relationship Id="rId1" Type="http://schemas.openxmlformats.org/officeDocument/2006/relationships/image" Target="../media/image61.wmf"/><Relationship Id="rId4" Type="http://schemas.openxmlformats.org/officeDocument/2006/relationships/image" Target="../media/image6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0096" y="765909"/>
            <a:ext cx="6480572" cy="1629316"/>
          </a:xfrm>
        </p:spPr>
        <p:txBody>
          <a:bodyPr anchor="b"/>
          <a:lstStyle>
            <a:lvl1pPr algn="ctr">
              <a:defRPr sz="409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80096" y="2458058"/>
            <a:ext cx="6480572" cy="1129904"/>
          </a:xfrm>
        </p:spPr>
        <p:txBody>
          <a:bodyPr/>
          <a:lstStyle>
            <a:lvl1pPr marL="0" indent="0" algn="ctr">
              <a:buNone/>
              <a:defRPr sz="1638"/>
            </a:lvl1pPr>
            <a:lvl2pPr marL="311993" indent="0" algn="ctr">
              <a:buNone/>
              <a:defRPr sz="1365"/>
            </a:lvl2pPr>
            <a:lvl3pPr marL="623987" indent="0" algn="ctr">
              <a:buNone/>
              <a:defRPr sz="1228"/>
            </a:lvl3pPr>
            <a:lvl4pPr marL="935980" indent="0" algn="ctr">
              <a:buNone/>
              <a:defRPr sz="1092"/>
            </a:lvl4pPr>
            <a:lvl5pPr marL="1247973" indent="0" algn="ctr">
              <a:buNone/>
              <a:defRPr sz="1092"/>
            </a:lvl5pPr>
            <a:lvl6pPr marL="1559966" indent="0" algn="ctr">
              <a:buNone/>
              <a:defRPr sz="1092"/>
            </a:lvl6pPr>
            <a:lvl7pPr marL="1871960" indent="0" algn="ctr">
              <a:buNone/>
              <a:defRPr sz="1092"/>
            </a:lvl7pPr>
            <a:lvl8pPr marL="2183953" indent="0" algn="ctr">
              <a:buNone/>
              <a:defRPr sz="1092"/>
            </a:lvl8pPr>
            <a:lvl9pPr marL="2495946" indent="0" algn="ctr">
              <a:buNone/>
              <a:defRPr sz="1092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6A5F-86AC-404D-BA7D-BC6AF4E763F2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4B76C-7ECA-497D-80F0-04F1E8090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02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6A5F-86AC-404D-BA7D-BC6AF4E763F2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4B76C-7ECA-497D-80F0-04F1E8090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647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552" y="1166738"/>
            <a:ext cx="7452658" cy="1946729"/>
          </a:xfrm>
        </p:spPr>
        <p:txBody>
          <a:bodyPr anchor="b"/>
          <a:lstStyle>
            <a:lvl1pPr>
              <a:defRPr sz="409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9552" y="3131884"/>
            <a:ext cx="7452658" cy="1023739"/>
          </a:xfrm>
        </p:spPr>
        <p:txBody>
          <a:bodyPr/>
          <a:lstStyle>
            <a:lvl1pPr marL="0" indent="0">
              <a:buNone/>
              <a:defRPr sz="1638">
                <a:solidFill>
                  <a:schemeClr val="tx1">
                    <a:tint val="75000"/>
                  </a:schemeClr>
                </a:solidFill>
              </a:defRPr>
            </a:lvl1pPr>
            <a:lvl2pPr marL="311993" indent="0">
              <a:buNone/>
              <a:defRPr sz="1365">
                <a:solidFill>
                  <a:schemeClr val="tx1">
                    <a:tint val="75000"/>
                  </a:schemeClr>
                </a:solidFill>
              </a:defRPr>
            </a:lvl2pPr>
            <a:lvl3pPr marL="623987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3pPr>
            <a:lvl4pPr marL="935980" indent="0">
              <a:buNone/>
              <a:defRPr sz="1092">
                <a:solidFill>
                  <a:schemeClr val="tx1">
                    <a:tint val="75000"/>
                  </a:schemeClr>
                </a:solidFill>
              </a:defRPr>
            </a:lvl4pPr>
            <a:lvl5pPr marL="1247973" indent="0">
              <a:buNone/>
              <a:defRPr sz="1092">
                <a:solidFill>
                  <a:schemeClr val="tx1">
                    <a:tint val="75000"/>
                  </a:schemeClr>
                </a:solidFill>
              </a:defRPr>
            </a:lvl5pPr>
            <a:lvl6pPr marL="1559966" indent="0">
              <a:buNone/>
              <a:defRPr sz="1092">
                <a:solidFill>
                  <a:schemeClr val="tx1">
                    <a:tint val="75000"/>
                  </a:schemeClr>
                </a:solidFill>
              </a:defRPr>
            </a:lvl6pPr>
            <a:lvl7pPr marL="1871960" indent="0">
              <a:buNone/>
              <a:defRPr sz="1092">
                <a:solidFill>
                  <a:schemeClr val="tx1">
                    <a:tint val="75000"/>
                  </a:schemeClr>
                </a:solidFill>
              </a:defRPr>
            </a:lvl7pPr>
            <a:lvl8pPr marL="2183953" indent="0">
              <a:buNone/>
              <a:defRPr sz="1092">
                <a:solidFill>
                  <a:schemeClr val="tx1">
                    <a:tint val="75000"/>
                  </a:schemeClr>
                </a:solidFill>
              </a:defRPr>
            </a:lvl8pPr>
            <a:lvl9pPr marL="2495946" indent="0">
              <a:buNone/>
              <a:defRPr sz="109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6A5F-86AC-404D-BA7D-BC6AF4E763F2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4B76C-7ECA-497D-80F0-04F1E8090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542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053" y="1245820"/>
            <a:ext cx="3672324" cy="29693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74386" y="1245820"/>
            <a:ext cx="3672324" cy="29693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6A5F-86AC-404D-BA7D-BC6AF4E763F2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4B76C-7ECA-497D-80F0-04F1E8090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550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178" y="249164"/>
            <a:ext cx="7452658" cy="90457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5178" y="1147238"/>
            <a:ext cx="3655447" cy="562244"/>
          </a:xfrm>
        </p:spPr>
        <p:txBody>
          <a:bodyPr anchor="b"/>
          <a:lstStyle>
            <a:lvl1pPr marL="0" indent="0">
              <a:buNone/>
              <a:defRPr sz="1638" b="1"/>
            </a:lvl1pPr>
            <a:lvl2pPr marL="311993" indent="0">
              <a:buNone/>
              <a:defRPr sz="1365" b="1"/>
            </a:lvl2pPr>
            <a:lvl3pPr marL="623987" indent="0">
              <a:buNone/>
              <a:defRPr sz="1228" b="1"/>
            </a:lvl3pPr>
            <a:lvl4pPr marL="935980" indent="0">
              <a:buNone/>
              <a:defRPr sz="1092" b="1"/>
            </a:lvl4pPr>
            <a:lvl5pPr marL="1247973" indent="0">
              <a:buNone/>
              <a:defRPr sz="1092" b="1"/>
            </a:lvl5pPr>
            <a:lvl6pPr marL="1559966" indent="0">
              <a:buNone/>
              <a:defRPr sz="1092" b="1"/>
            </a:lvl6pPr>
            <a:lvl7pPr marL="1871960" indent="0">
              <a:buNone/>
              <a:defRPr sz="1092" b="1"/>
            </a:lvl7pPr>
            <a:lvl8pPr marL="2183953" indent="0">
              <a:buNone/>
              <a:defRPr sz="1092" b="1"/>
            </a:lvl8pPr>
            <a:lvl9pPr marL="2495946" indent="0">
              <a:buNone/>
              <a:defRPr sz="1092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5178" y="1709482"/>
            <a:ext cx="3655447" cy="251439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386" y="1147238"/>
            <a:ext cx="3673450" cy="562244"/>
          </a:xfrm>
        </p:spPr>
        <p:txBody>
          <a:bodyPr anchor="b"/>
          <a:lstStyle>
            <a:lvl1pPr marL="0" indent="0">
              <a:buNone/>
              <a:defRPr sz="1638" b="1"/>
            </a:lvl1pPr>
            <a:lvl2pPr marL="311993" indent="0">
              <a:buNone/>
              <a:defRPr sz="1365" b="1"/>
            </a:lvl2pPr>
            <a:lvl3pPr marL="623987" indent="0">
              <a:buNone/>
              <a:defRPr sz="1228" b="1"/>
            </a:lvl3pPr>
            <a:lvl4pPr marL="935980" indent="0">
              <a:buNone/>
              <a:defRPr sz="1092" b="1"/>
            </a:lvl4pPr>
            <a:lvl5pPr marL="1247973" indent="0">
              <a:buNone/>
              <a:defRPr sz="1092" b="1"/>
            </a:lvl5pPr>
            <a:lvl6pPr marL="1559966" indent="0">
              <a:buNone/>
              <a:defRPr sz="1092" b="1"/>
            </a:lvl6pPr>
            <a:lvl7pPr marL="1871960" indent="0">
              <a:buNone/>
              <a:defRPr sz="1092" b="1"/>
            </a:lvl7pPr>
            <a:lvl8pPr marL="2183953" indent="0">
              <a:buNone/>
              <a:defRPr sz="1092" b="1"/>
            </a:lvl8pPr>
            <a:lvl9pPr marL="2495946" indent="0">
              <a:buNone/>
              <a:defRPr sz="1092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74386" y="1709482"/>
            <a:ext cx="3673450" cy="251439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6A5F-86AC-404D-BA7D-BC6AF4E763F2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4B76C-7ECA-497D-80F0-04F1E8090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72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6A5F-86AC-404D-BA7D-BC6AF4E763F2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4B76C-7ECA-497D-80F0-04F1E8090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8447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6A5F-86AC-404D-BA7D-BC6AF4E763F2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4B76C-7ECA-497D-80F0-04F1E8090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824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178" y="311997"/>
            <a:ext cx="2786871" cy="1091988"/>
          </a:xfrm>
        </p:spPr>
        <p:txBody>
          <a:bodyPr anchor="b"/>
          <a:lstStyle>
            <a:lvl1pPr>
              <a:defRPr sz="218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3450" y="673826"/>
            <a:ext cx="4374386" cy="3325798"/>
          </a:xfrm>
        </p:spPr>
        <p:txBody>
          <a:bodyPr/>
          <a:lstStyle>
            <a:lvl1pPr>
              <a:defRPr sz="2184"/>
            </a:lvl1pPr>
            <a:lvl2pPr>
              <a:defRPr sz="1911"/>
            </a:lvl2pPr>
            <a:lvl3pPr>
              <a:defRPr sz="1638"/>
            </a:lvl3pPr>
            <a:lvl4pPr>
              <a:defRPr sz="1365"/>
            </a:lvl4pPr>
            <a:lvl5pPr>
              <a:defRPr sz="1365"/>
            </a:lvl5pPr>
            <a:lvl6pPr>
              <a:defRPr sz="1365"/>
            </a:lvl6pPr>
            <a:lvl7pPr>
              <a:defRPr sz="1365"/>
            </a:lvl7pPr>
            <a:lvl8pPr>
              <a:defRPr sz="1365"/>
            </a:lvl8pPr>
            <a:lvl9pPr>
              <a:defRPr sz="136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5178" y="1403985"/>
            <a:ext cx="2786871" cy="2601056"/>
          </a:xfrm>
        </p:spPr>
        <p:txBody>
          <a:bodyPr/>
          <a:lstStyle>
            <a:lvl1pPr marL="0" indent="0">
              <a:buNone/>
              <a:defRPr sz="1092"/>
            </a:lvl1pPr>
            <a:lvl2pPr marL="311993" indent="0">
              <a:buNone/>
              <a:defRPr sz="955"/>
            </a:lvl2pPr>
            <a:lvl3pPr marL="623987" indent="0">
              <a:buNone/>
              <a:defRPr sz="819"/>
            </a:lvl3pPr>
            <a:lvl4pPr marL="935980" indent="0">
              <a:buNone/>
              <a:defRPr sz="682"/>
            </a:lvl4pPr>
            <a:lvl5pPr marL="1247973" indent="0">
              <a:buNone/>
              <a:defRPr sz="682"/>
            </a:lvl5pPr>
            <a:lvl6pPr marL="1559966" indent="0">
              <a:buNone/>
              <a:defRPr sz="682"/>
            </a:lvl6pPr>
            <a:lvl7pPr marL="1871960" indent="0">
              <a:buNone/>
              <a:defRPr sz="682"/>
            </a:lvl7pPr>
            <a:lvl8pPr marL="2183953" indent="0">
              <a:buNone/>
              <a:defRPr sz="682"/>
            </a:lvl8pPr>
            <a:lvl9pPr marL="2495946" indent="0">
              <a:buNone/>
              <a:defRPr sz="68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6A5F-86AC-404D-BA7D-BC6AF4E763F2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4B76C-7ECA-497D-80F0-04F1E8090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312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178" y="311997"/>
            <a:ext cx="2786871" cy="1091988"/>
          </a:xfrm>
        </p:spPr>
        <p:txBody>
          <a:bodyPr anchor="b"/>
          <a:lstStyle>
            <a:lvl1pPr>
              <a:defRPr sz="218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673450" y="673826"/>
            <a:ext cx="4374386" cy="3325798"/>
          </a:xfrm>
        </p:spPr>
        <p:txBody>
          <a:bodyPr anchor="t"/>
          <a:lstStyle>
            <a:lvl1pPr marL="0" indent="0">
              <a:buNone/>
              <a:defRPr sz="2184"/>
            </a:lvl1pPr>
            <a:lvl2pPr marL="311993" indent="0">
              <a:buNone/>
              <a:defRPr sz="1911"/>
            </a:lvl2pPr>
            <a:lvl3pPr marL="623987" indent="0">
              <a:buNone/>
              <a:defRPr sz="1638"/>
            </a:lvl3pPr>
            <a:lvl4pPr marL="935980" indent="0">
              <a:buNone/>
              <a:defRPr sz="1365"/>
            </a:lvl4pPr>
            <a:lvl5pPr marL="1247973" indent="0">
              <a:buNone/>
              <a:defRPr sz="1365"/>
            </a:lvl5pPr>
            <a:lvl6pPr marL="1559966" indent="0">
              <a:buNone/>
              <a:defRPr sz="1365"/>
            </a:lvl6pPr>
            <a:lvl7pPr marL="1871960" indent="0">
              <a:buNone/>
              <a:defRPr sz="1365"/>
            </a:lvl7pPr>
            <a:lvl8pPr marL="2183953" indent="0">
              <a:buNone/>
              <a:defRPr sz="1365"/>
            </a:lvl8pPr>
            <a:lvl9pPr marL="2495946" indent="0">
              <a:buNone/>
              <a:defRPr sz="136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5178" y="1403985"/>
            <a:ext cx="2786871" cy="2601056"/>
          </a:xfrm>
        </p:spPr>
        <p:txBody>
          <a:bodyPr/>
          <a:lstStyle>
            <a:lvl1pPr marL="0" indent="0">
              <a:buNone/>
              <a:defRPr sz="1092"/>
            </a:lvl1pPr>
            <a:lvl2pPr marL="311993" indent="0">
              <a:buNone/>
              <a:defRPr sz="955"/>
            </a:lvl2pPr>
            <a:lvl3pPr marL="623987" indent="0">
              <a:buNone/>
              <a:defRPr sz="819"/>
            </a:lvl3pPr>
            <a:lvl4pPr marL="935980" indent="0">
              <a:buNone/>
              <a:defRPr sz="682"/>
            </a:lvl4pPr>
            <a:lvl5pPr marL="1247973" indent="0">
              <a:buNone/>
              <a:defRPr sz="682"/>
            </a:lvl5pPr>
            <a:lvl6pPr marL="1559966" indent="0">
              <a:buNone/>
              <a:defRPr sz="682"/>
            </a:lvl6pPr>
            <a:lvl7pPr marL="1871960" indent="0">
              <a:buNone/>
              <a:defRPr sz="682"/>
            </a:lvl7pPr>
            <a:lvl8pPr marL="2183953" indent="0">
              <a:buNone/>
              <a:defRPr sz="682"/>
            </a:lvl8pPr>
            <a:lvl9pPr marL="2495946" indent="0">
              <a:buNone/>
              <a:defRPr sz="68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6A5F-86AC-404D-BA7D-BC6AF4E763F2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4B76C-7ECA-497D-80F0-04F1E8090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47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6A5F-86AC-404D-BA7D-BC6AF4E763F2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4B76C-7ECA-497D-80F0-04F1E8090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048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83546" y="249164"/>
            <a:ext cx="1863165" cy="396604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052" y="249164"/>
            <a:ext cx="5481484" cy="396604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6A5F-86AC-404D-BA7D-BC6AF4E763F2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4B76C-7ECA-497D-80F0-04F1E8090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179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4053" y="249164"/>
            <a:ext cx="7452658" cy="904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053" y="1245820"/>
            <a:ext cx="7452658" cy="296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4052" y="4337621"/>
            <a:ext cx="1944172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6A5F-86AC-404D-BA7D-BC6AF4E763F2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62253" y="4337621"/>
            <a:ext cx="2916258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02539" y="4337621"/>
            <a:ext cx="1944172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54B76C-7ECA-497D-80F0-04F1E8090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206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23987" rtl="0" eaLnBrk="1" latinLnBrk="0" hangingPunct="1">
        <a:lnSpc>
          <a:spcPct val="90000"/>
        </a:lnSpc>
        <a:spcBef>
          <a:spcPct val="0"/>
        </a:spcBef>
        <a:buNone/>
        <a:defRPr sz="300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997" indent="-155997" algn="l" defTabSz="623987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1911" kern="1200">
          <a:solidFill>
            <a:schemeClr val="tx1"/>
          </a:solidFill>
          <a:latin typeface="+mn-lt"/>
          <a:ea typeface="+mn-ea"/>
          <a:cs typeface="+mn-cs"/>
        </a:defRPr>
      </a:lvl1pPr>
      <a:lvl2pPr marL="467990" indent="-155997" algn="l" defTabSz="623987" rtl="0" eaLnBrk="1" latinLnBrk="0" hangingPunct="1">
        <a:lnSpc>
          <a:spcPct val="90000"/>
        </a:lnSpc>
        <a:spcBef>
          <a:spcPts val="341"/>
        </a:spcBef>
        <a:buFont typeface="Arial" panose="020B0604020202020204" pitchFamily="34" charset="0"/>
        <a:buChar char="•"/>
        <a:defRPr sz="1638" kern="1200">
          <a:solidFill>
            <a:schemeClr val="tx1"/>
          </a:solidFill>
          <a:latin typeface="+mn-lt"/>
          <a:ea typeface="+mn-ea"/>
          <a:cs typeface="+mn-cs"/>
        </a:defRPr>
      </a:lvl2pPr>
      <a:lvl3pPr marL="779983" indent="-155997" algn="l" defTabSz="623987" rtl="0" eaLnBrk="1" latinLnBrk="0" hangingPunct="1">
        <a:lnSpc>
          <a:spcPct val="90000"/>
        </a:lnSpc>
        <a:spcBef>
          <a:spcPts val="341"/>
        </a:spcBef>
        <a:buFont typeface="Arial" panose="020B0604020202020204" pitchFamily="34" charset="0"/>
        <a:buChar char="•"/>
        <a:defRPr sz="1365" kern="1200">
          <a:solidFill>
            <a:schemeClr val="tx1"/>
          </a:solidFill>
          <a:latin typeface="+mn-lt"/>
          <a:ea typeface="+mn-ea"/>
          <a:cs typeface="+mn-cs"/>
        </a:defRPr>
      </a:lvl3pPr>
      <a:lvl4pPr marL="1091976" indent="-155997" algn="l" defTabSz="623987" rtl="0" eaLnBrk="1" latinLnBrk="0" hangingPunct="1">
        <a:lnSpc>
          <a:spcPct val="90000"/>
        </a:lnSpc>
        <a:spcBef>
          <a:spcPts val="341"/>
        </a:spcBef>
        <a:buFont typeface="Arial" panose="020B0604020202020204" pitchFamily="34" charset="0"/>
        <a:buChar char="•"/>
        <a:defRPr sz="1228" kern="1200">
          <a:solidFill>
            <a:schemeClr val="tx1"/>
          </a:solidFill>
          <a:latin typeface="+mn-lt"/>
          <a:ea typeface="+mn-ea"/>
          <a:cs typeface="+mn-cs"/>
        </a:defRPr>
      </a:lvl4pPr>
      <a:lvl5pPr marL="1403970" indent="-155997" algn="l" defTabSz="623987" rtl="0" eaLnBrk="1" latinLnBrk="0" hangingPunct="1">
        <a:lnSpc>
          <a:spcPct val="90000"/>
        </a:lnSpc>
        <a:spcBef>
          <a:spcPts val="341"/>
        </a:spcBef>
        <a:buFont typeface="Arial" panose="020B0604020202020204" pitchFamily="34" charset="0"/>
        <a:buChar char="•"/>
        <a:defRPr sz="1228" kern="1200">
          <a:solidFill>
            <a:schemeClr val="tx1"/>
          </a:solidFill>
          <a:latin typeface="+mn-lt"/>
          <a:ea typeface="+mn-ea"/>
          <a:cs typeface="+mn-cs"/>
        </a:defRPr>
      </a:lvl5pPr>
      <a:lvl6pPr marL="1715963" indent="-155997" algn="l" defTabSz="623987" rtl="0" eaLnBrk="1" latinLnBrk="0" hangingPunct="1">
        <a:lnSpc>
          <a:spcPct val="90000"/>
        </a:lnSpc>
        <a:spcBef>
          <a:spcPts val="341"/>
        </a:spcBef>
        <a:buFont typeface="Arial" panose="020B0604020202020204" pitchFamily="34" charset="0"/>
        <a:buChar char="•"/>
        <a:defRPr sz="1228" kern="1200">
          <a:solidFill>
            <a:schemeClr val="tx1"/>
          </a:solidFill>
          <a:latin typeface="+mn-lt"/>
          <a:ea typeface="+mn-ea"/>
          <a:cs typeface="+mn-cs"/>
        </a:defRPr>
      </a:lvl6pPr>
      <a:lvl7pPr marL="2027956" indent="-155997" algn="l" defTabSz="623987" rtl="0" eaLnBrk="1" latinLnBrk="0" hangingPunct="1">
        <a:lnSpc>
          <a:spcPct val="90000"/>
        </a:lnSpc>
        <a:spcBef>
          <a:spcPts val="341"/>
        </a:spcBef>
        <a:buFont typeface="Arial" panose="020B0604020202020204" pitchFamily="34" charset="0"/>
        <a:buChar char="•"/>
        <a:defRPr sz="1228" kern="1200">
          <a:solidFill>
            <a:schemeClr val="tx1"/>
          </a:solidFill>
          <a:latin typeface="+mn-lt"/>
          <a:ea typeface="+mn-ea"/>
          <a:cs typeface="+mn-cs"/>
        </a:defRPr>
      </a:lvl7pPr>
      <a:lvl8pPr marL="2339950" indent="-155997" algn="l" defTabSz="623987" rtl="0" eaLnBrk="1" latinLnBrk="0" hangingPunct="1">
        <a:lnSpc>
          <a:spcPct val="90000"/>
        </a:lnSpc>
        <a:spcBef>
          <a:spcPts val="341"/>
        </a:spcBef>
        <a:buFont typeface="Arial" panose="020B0604020202020204" pitchFamily="34" charset="0"/>
        <a:buChar char="•"/>
        <a:defRPr sz="1228" kern="1200">
          <a:solidFill>
            <a:schemeClr val="tx1"/>
          </a:solidFill>
          <a:latin typeface="+mn-lt"/>
          <a:ea typeface="+mn-ea"/>
          <a:cs typeface="+mn-cs"/>
        </a:defRPr>
      </a:lvl8pPr>
      <a:lvl9pPr marL="2651943" indent="-155997" algn="l" defTabSz="623987" rtl="0" eaLnBrk="1" latinLnBrk="0" hangingPunct="1">
        <a:lnSpc>
          <a:spcPct val="90000"/>
        </a:lnSpc>
        <a:spcBef>
          <a:spcPts val="341"/>
        </a:spcBef>
        <a:buFont typeface="Arial" panose="020B0604020202020204" pitchFamily="34" charset="0"/>
        <a:buChar char="•"/>
        <a:defRPr sz="122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3987" rtl="0" eaLnBrk="1" latinLnBrk="0" hangingPunct="1">
        <a:defRPr sz="1228" kern="1200">
          <a:solidFill>
            <a:schemeClr val="tx1"/>
          </a:solidFill>
          <a:latin typeface="+mn-lt"/>
          <a:ea typeface="+mn-ea"/>
          <a:cs typeface="+mn-cs"/>
        </a:defRPr>
      </a:lvl1pPr>
      <a:lvl2pPr marL="311993" algn="l" defTabSz="623987" rtl="0" eaLnBrk="1" latinLnBrk="0" hangingPunct="1">
        <a:defRPr sz="1228" kern="1200">
          <a:solidFill>
            <a:schemeClr val="tx1"/>
          </a:solidFill>
          <a:latin typeface="+mn-lt"/>
          <a:ea typeface="+mn-ea"/>
          <a:cs typeface="+mn-cs"/>
        </a:defRPr>
      </a:lvl2pPr>
      <a:lvl3pPr marL="623987" algn="l" defTabSz="623987" rtl="0" eaLnBrk="1" latinLnBrk="0" hangingPunct="1">
        <a:defRPr sz="1228" kern="1200">
          <a:solidFill>
            <a:schemeClr val="tx1"/>
          </a:solidFill>
          <a:latin typeface="+mn-lt"/>
          <a:ea typeface="+mn-ea"/>
          <a:cs typeface="+mn-cs"/>
        </a:defRPr>
      </a:lvl3pPr>
      <a:lvl4pPr marL="935980" algn="l" defTabSz="623987" rtl="0" eaLnBrk="1" latinLnBrk="0" hangingPunct="1">
        <a:defRPr sz="1228" kern="1200">
          <a:solidFill>
            <a:schemeClr val="tx1"/>
          </a:solidFill>
          <a:latin typeface="+mn-lt"/>
          <a:ea typeface="+mn-ea"/>
          <a:cs typeface="+mn-cs"/>
        </a:defRPr>
      </a:lvl4pPr>
      <a:lvl5pPr marL="1247973" algn="l" defTabSz="623987" rtl="0" eaLnBrk="1" latinLnBrk="0" hangingPunct="1">
        <a:defRPr sz="1228" kern="1200">
          <a:solidFill>
            <a:schemeClr val="tx1"/>
          </a:solidFill>
          <a:latin typeface="+mn-lt"/>
          <a:ea typeface="+mn-ea"/>
          <a:cs typeface="+mn-cs"/>
        </a:defRPr>
      </a:lvl5pPr>
      <a:lvl6pPr marL="1559966" algn="l" defTabSz="623987" rtl="0" eaLnBrk="1" latinLnBrk="0" hangingPunct="1">
        <a:defRPr sz="1228" kern="1200">
          <a:solidFill>
            <a:schemeClr val="tx1"/>
          </a:solidFill>
          <a:latin typeface="+mn-lt"/>
          <a:ea typeface="+mn-ea"/>
          <a:cs typeface="+mn-cs"/>
        </a:defRPr>
      </a:lvl6pPr>
      <a:lvl7pPr marL="1871960" algn="l" defTabSz="623987" rtl="0" eaLnBrk="1" latinLnBrk="0" hangingPunct="1">
        <a:defRPr sz="1228" kern="1200">
          <a:solidFill>
            <a:schemeClr val="tx1"/>
          </a:solidFill>
          <a:latin typeface="+mn-lt"/>
          <a:ea typeface="+mn-ea"/>
          <a:cs typeface="+mn-cs"/>
        </a:defRPr>
      </a:lvl7pPr>
      <a:lvl8pPr marL="2183953" algn="l" defTabSz="623987" rtl="0" eaLnBrk="1" latinLnBrk="0" hangingPunct="1">
        <a:defRPr sz="1228" kern="1200">
          <a:solidFill>
            <a:schemeClr val="tx1"/>
          </a:solidFill>
          <a:latin typeface="+mn-lt"/>
          <a:ea typeface="+mn-ea"/>
          <a:cs typeface="+mn-cs"/>
        </a:defRPr>
      </a:lvl8pPr>
      <a:lvl9pPr marL="2495946" algn="l" defTabSz="623987" rtl="0" eaLnBrk="1" latinLnBrk="0" hangingPunct="1">
        <a:defRPr sz="122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slide" Target="slide4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microsoft.com/office/2007/relationships/hdphoto" Target="../media/hdphoto3.wdp"/><Relationship Id="rId7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13" Type="http://schemas.openxmlformats.org/officeDocument/2006/relationships/control" Target="../activeX/activeX12.xml"/><Relationship Id="rId18" Type="http://schemas.openxmlformats.org/officeDocument/2006/relationships/control" Target="../activeX/activeX17.xml"/><Relationship Id="rId26" Type="http://schemas.openxmlformats.org/officeDocument/2006/relationships/control" Target="../activeX/activeX25.xml"/><Relationship Id="rId39" Type="http://schemas.openxmlformats.org/officeDocument/2006/relationships/image" Target="../media/image7.wmf"/><Relationship Id="rId3" Type="http://schemas.openxmlformats.org/officeDocument/2006/relationships/control" Target="../activeX/activeX2.xml"/><Relationship Id="rId21" Type="http://schemas.openxmlformats.org/officeDocument/2006/relationships/control" Target="../activeX/activeX20.xml"/><Relationship Id="rId34" Type="http://schemas.openxmlformats.org/officeDocument/2006/relationships/image" Target="../media/image10.jpeg"/><Relationship Id="rId7" Type="http://schemas.openxmlformats.org/officeDocument/2006/relationships/control" Target="../activeX/activeX6.xml"/><Relationship Id="rId12" Type="http://schemas.openxmlformats.org/officeDocument/2006/relationships/control" Target="../activeX/activeX11.xml"/><Relationship Id="rId17" Type="http://schemas.openxmlformats.org/officeDocument/2006/relationships/control" Target="../activeX/activeX16.xml"/><Relationship Id="rId25" Type="http://schemas.openxmlformats.org/officeDocument/2006/relationships/control" Target="../activeX/activeX24.xml"/><Relationship Id="rId33" Type="http://schemas.openxmlformats.org/officeDocument/2006/relationships/slideLayout" Target="../slideLayouts/slideLayout7.xml"/><Relationship Id="rId38" Type="http://schemas.openxmlformats.org/officeDocument/2006/relationships/image" Target="../media/image6.wmf"/><Relationship Id="rId2" Type="http://schemas.openxmlformats.org/officeDocument/2006/relationships/control" Target="../activeX/activeX1.xml"/><Relationship Id="rId16" Type="http://schemas.openxmlformats.org/officeDocument/2006/relationships/control" Target="../activeX/activeX15.xml"/><Relationship Id="rId20" Type="http://schemas.openxmlformats.org/officeDocument/2006/relationships/control" Target="../activeX/activeX19.xml"/><Relationship Id="rId29" Type="http://schemas.openxmlformats.org/officeDocument/2006/relationships/control" Target="../activeX/activeX28.xml"/><Relationship Id="rId41" Type="http://schemas.openxmlformats.org/officeDocument/2006/relationships/image" Target="../media/image9.wmf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control" Target="../activeX/activeX10.xml"/><Relationship Id="rId24" Type="http://schemas.openxmlformats.org/officeDocument/2006/relationships/control" Target="../activeX/activeX23.xml"/><Relationship Id="rId32" Type="http://schemas.openxmlformats.org/officeDocument/2006/relationships/control" Target="../activeX/activeX31.xml"/><Relationship Id="rId37" Type="http://schemas.microsoft.com/office/2007/relationships/hdphoto" Target="../media/hdphoto1.wdp"/><Relationship Id="rId40" Type="http://schemas.openxmlformats.org/officeDocument/2006/relationships/image" Target="../media/image8.wmf"/><Relationship Id="rId5" Type="http://schemas.openxmlformats.org/officeDocument/2006/relationships/control" Target="../activeX/activeX4.xml"/><Relationship Id="rId15" Type="http://schemas.openxmlformats.org/officeDocument/2006/relationships/control" Target="../activeX/activeX14.xml"/><Relationship Id="rId23" Type="http://schemas.openxmlformats.org/officeDocument/2006/relationships/control" Target="../activeX/activeX22.xml"/><Relationship Id="rId28" Type="http://schemas.openxmlformats.org/officeDocument/2006/relationships/control" Target="../activeX/activeX27.xml"/><Relationship Id="rId36" Type="http://schemas.openxmlformats.org/officeDocument/2006/relationships/image" Target="../media/image1.png"/><Relationship Id="rId10" Type="http://schemas.openxmlformats.org/officeDocument/2006/relationships/control" Target="../activeX/activeX9.xml"/><Relationship Id="rId19" Type="http://schemas.openxmlformats.org/officeDocument/2006/relationships/control" Target="../activeX/activeX18.xml"/><Relationship Id="rId31" Type="http://schemas.openxmlformats.org/officeDocument/2006/relationships/control" Target="../activeX/activeX30.xml"/><Relationship Id="rId4" Type="http://schemas.openxmlformats.org/officeDocument/2006/relationships/control" Target="../activeX/activeX3.xml"/><Relationship Id="rId9" Type="http://schemas.openxmlformats.org/officeDocument/2006/relationships/control" Target="../activeX/activeX8.xml"/><Relationship Id="rId14" Type="http://schemas.openxmlformats.org/officeDocument/2006/relationships/control" Target="../activeX/activeX13.xml"/><Relationship Id="rId22" Type="http://schemas.openxmlformats.org/officeDocument/2006/relationships/control" Target="../activeX/activeX21.xml"/><Relationship Id="rId27" Type="http://schemas.openxmlformats.org/officeDocument/2006/relationships/control" Target="../activeX/activeX26.xml"/><Relationship Id="rId30" Type="http://schemas.openxmlformats.org/officeDocument/2006/relationships/control" Target="../activeX/activeX29.xml"/><Relationship Id="rId35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slide" Target="slide6.xml"/><Relationship Id="rId5" Type="http://schemas.microsoft.com/office/2007/relationships/hdphoto" Target="../media/hdphoto5.wdp"/><Relationship Id="rId4" Type="http://schemas.openxmlformats.org/officeDocument/2006/relationships/image" Target="../media/image11.png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3.xml"/><Relationship Id="rId7" Type="http://schemas.openxmlformats.org/officeDocument/2006/relationships/image" Target="../media/image13.wmf"/><Relationship Id="rId2" Type="http://schemas.openxmlformats.org/officeDocument/2006/relationships/control" Target="../activeX/activeX3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wmf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5.xml"/><Relationship Id="rId7" Type="http://schemas.openxmlformats.org/officeDocument/2006/relationships/image" Target="../media/image15.wmf"/><Relationship Id="rId2" Type="http://schemas.openxmlformats.org/officeDocument/2006/relationships/control" Target="../activeX/activeX3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2.wmf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7.xml"/><Relationship Id="rId7" Type="http://schemas.openxmlformats.org/officeDocument/2006/relationships/image" Target="../media/image15.wmf"/><Relationship Id="rId2" Type="http://schemas.openxmlformats.org/officeDocument/2006/relationships/control" Target="../activeX/activeX3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2.wmf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9.xml"/><Relationship Id="rId7" Type="http://schemas.openxmlformats.org/officeDocument/2006/relationships/image" Target="../media/image15.wmf"/><Relationship Id="rId2" Type="http://schemas.openxmlformats.org/officeDocument/2006/relationships/control" Target="../activeX/activeX38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2.wmf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slide" Target="slide22.xml"/><Relationship Id="rId5" Type="http://schemas.microsoft.com/office/2007/relationships/hdphoto" Target="../media/hdphoto6.wdp"/><Relationship Id="rId4" Type="http://schemas.openxmlformats.org/officeDocument/2006/relationships/image" Target="../media/image28.png"/><Relationship Id="rId9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46.xml"/><Relationship Id="rId13" Type="http://schemas.openxmlformats.org/officeDocument/2006/relationships/control" Target="../activeX/activeX51.xml"/><Relationship Id="rId18" Type="http://schemas.microsoft.com/office/2007/relationships/hdphoto" Target="../media/hdphoto1.wdp"/><Relationship Id="rId3" Type="http://schemas.openxmlformats.org/officeDocument/2006/relationships/control" Target="../activeX/activeX41.xml"/><Relationship Id="rId21" Type="http://schemas.openxmlformats.org/officeDocument/2006/relationships/image" Target="../media/image36.wmf"/><Relationship Id="rId7" Type="http://schemas.openxmlformats.org/officeDocument/2006/relationships/control" Target="../activeX/activeX45.xml"/><Relationship Id="rId12" Type="http://schemas.openxmlformats.org/officeDocument/2006/relationships/control" Target="../activeX/activeX50.xml"/><Relationship Id="rId17" Type="http://schemas.openxmlformats.org/officeDocument/2006/relationships/image" Target="../media/image1.png"/><Relationship Id="rId2" Type="http://schemas.openxmlformats.org/officeDocument/2006/relationships/control" Target="../activeX/activeX40.xml"/><Relationship Id="rId16" Type="http://schemas.openxmlformats.org/officeDocument/2006/relationships/slide" Target="slide23.xml"/><Relationship Id="rId20" Type="http://schemas.openxmlformats.org/officeDocument/2006/relationships/image" Target="../media/image35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44.xml"/><Relationship Id="rId11" Type="http://schemas.openxmlformats.org/officeDocument/2006/relationships/control" Target="../activeX/activeX49.xml"/><Relationship Id="rId5" Type="http://schemas.openxmlformats.org/officeDocument/2006/relationships/control" Target="../activeX/activeX43.xml"/><Relationship Id="rId15" Type="http://schemas.openxmlformats.org/officeDocument/2006/relationships/slideLayout" Target="../slideLayouts/slideLayout7.xml"/><Relationship Id="rId10" Type="http://schemas.openxmlformats.org/officeDocument/2006/relationships/control" Target="../activeX/activeX48.xml"/><Relationship Id="rId19" Type="http://schemas.openxmlformats.org/officeDocument/2006/relationships/image" Target="../media/image34.wmf"/><Relationship Id="rId4" Type="http://schemas.openxmlformats.org/officeDocument/2006/relationships/control" Target="../activeX/activeX42.xml"/><Relationship Id="rId9" Type="http://schemas.openxmlformats.org/officeDocument/2006/relationships/control" Target="../activeX/activeX47.xml"/><Relationship Id="rId14" Type="http://schemas.openxmlformats.org/officeDocument/2006/relationships/control" Target="../activeX/activeX52.xml"/><Relationship Id="rId22" Type="http://schemas.openxmlformats.org/officeDocument/2006/relationships/image" Target="../media/image37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59.xml"/><Relationship Id="rId13" Type="http://schemas.openxmlformats.org/officeDocument/2006/relationships/control" Target="../activeX/activeX64.xml"/><Relationship Id="rId18" Type="http://schemas.openxmlformats.org/officeDocument/2006/relationships/image" Target="../media/image34.wmf"/><Relationship Id="rId3" Type="http://schemas.openxmlformats.org/officeDocument/2006/relationships/control" Target="../activeX/activeX54.xml"/><Relationship Id="rId21" Type="http://schemas.openxmlformats.org/officeDocument/2006/relationships/image" Target="../media/image37.wmf"/><Relationship Id="rId7" Type="http://schemas.openxmlformats.org/officeDocument/2006/relationships/control" Target="../activeX/activeX58.xml"/><Relationship Id="rId12" Type="http://schemas.openxmlformats.org/officeDocument/2006/relationships/control" Target="../activeX/activeX63.xml"/><Relationship Id="rId17" Type="http://schemas.microsoft.com/office/2007/relationships/hdphoto" Target="../media/hdphoto1.wdp"/><Relationship Id="rId2" Type="http://schemas.openxmlformats.org/officeDocument/2006/relationships/control" Target="../activeX/activeX53.xml"/><Relationship Id="rId16" Type="http://schemas.openxmlformats.org/officeDocument/2006/relationships/image" Target="../media/image1.png"/><Relationship Id="rId20" Type="http://schemas.openxmlformats.org/officeDocument/2006/relationships/image" Target="../media/image36.wmf"/><Relationship Id="rId1" Type="http://schemas.openxmlformats.org/officeDocument/2006/relationships/vmlDrawing" Target="../drawings/vmlDrawing7.vml"/><Relationship Id="rId6" Type="http://schemas.openxmlformats.org/officeDocument/2006/relationships/control" Target="../activeX/activeX57.xml"/><Relationship Id="rId11" Type="http://schemas.openxmlformats.org/officeDocument/2006/relationships/control" Target="../activeX/activeX62.xml"/><Relationship Id="rId5" Type="http://schemas.openxmlformats.org/officeDocument/2006/relationships/control" Target="../activeX/activeX56.xml"/><Relationship Id="rId15" Type="http://schemas.openxmlformats.org/officeDocument/2006/relationships/slideLayout" Target="../slideLayouts/slideLayout7.xml"/><Relationship Id="rId10" Type="http://schemas.openxmlformats.org/officeDocument/2006/relationships/control" Target="../activeX/activeX61.xml"/><Relationship Id="rId19" Type="http://schemas.openxmlformats.org/officeDocument/2006/relationships/image" Target="../media/image35.wmf"/><Relationship Id="rId4" Type="http://schemas.openxmlformats.org/officeDocument/2006/relationships/control" Target="../activeX/activeX55.xml"/><Relationship Id="rId9" Type="http://schemas.openxmlformats.org/officeDocument/2006/relationships/control" Target="../activeX/activeX60.xml"/><Relationship Id="rId14" Type="http://schemas.openxmlformats.org/officeDocument/2006/relationships/control" Target="../activeX/activeX6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2.xml"/><Relationship Id="rId13" Type="http://schemas.openxmlformats.org/officeDocument/2006/relationships/control" Target="../activeX/activeX77.xml"/><Relationship Id="rId18" Type="http://schemas.openxmlformats.org/officeDocument/2006/relationships/image" Target="../media/image34.wmf"/><Relationship Id="rId3" Type="http://schemas.openxmlformats.org/officeDocument/2006/relationships/control" Target="../activeX/activeX67.xml"/><Relationship Id="rId21" Type="http://schemas.openxmlformats.org/officeDocument/2006/relationships/image" Target="../media/image37.wmf"/><Relationship Id="rId7" Type="http://schemas.openxmlformats.org/officeDocument/2006/relationships/control" Target="../activeX/activeX71.xml"/><Relationship Id="rId12" Type="http://schemas.openxmlformats.org/officeDocument/2006/relationships/control" Target="../activeX/activeX76.xml"/><Relationship Id="rId17" Type="http://schemas.microsoft.com/office/2007/relationships/hdphoto" Target="../media/hdphoto1.wdp"/><Relationship Id="rId2" Type="http://schemas.openxmlformats.org/officeDocument/2006/relationships/control" Target="../activeX/activeX66.xml"/><Relationship Id="rId16" Type="http://schemas.openxmlformats.org/officeDocument/2006/relationships/image" Target="../media/image1.png"/><Relationship Id="rId20" Type="http://schemas.openxmlformats.org/officeDocument/2006/relationships/image" Target="../media/image36.wmf"/><Relationship Id="rId1" Type="http://schemas.openxmlformats.org/officeDocument/2006/relationships/vmlDrawing" Target="../drawings/vmlDrawing8.vml"/><Relationship Id="rId6" Type="http://schemas.openxmlformats.org/officeDocument/2006/relationships/control" Target="../activeX/activeX70.xml"/><Relationship Id="rId11" Type="http://schemas.openxmlformats.org/officeDocument/2006/relationships/control" Target="../activeX/activeX75.xml"/><Relationship Id="rId5" Type="http://schemas.openxmlformats.org/officeDocument/2006/relationships/control" Target="../activeX/activeX69.xml"/><Relationship Id="rId15" Type="http://schemas.openxmlformats.org/officeDocument/2006/relationships/slideLayout" Target="../slideLayouts/slideLayout7.xml"/><Relationship Id="rId10" Type="http://schemas.openxmlformats.org/officeDocument/2006/relationships/control" Target="../activeX/activeX74.xml"/><Relationship Id="rId19" Type="http://schemas.openxmlformats.org/officeDocument/2006/relationships/image" Target="../media/image35.wmf"/><Relationship Id="rId4" Type="http://schemas.openxmlformats.org/officeDocument/2006/relationships/control" Target="../activeX/activeX68.xml"/><Relationship Id="rId9" Type="http://schemas.openxmlformats.org/officeDocument/2006/relationships/control" Target="../activeX/activeX73.xml"/><Relationship Id="rId14" Type="http://schemas.openxmlformats.org/officeDocument/2006/relationships/control" Target="../activeX/activeX78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slide" Target="slide27.xml"/><Relationship Id="rId9" Type="http://schemas.microsoft.com/office/2007/relationships/hdphoto" Target="../media/hdphoto7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audio2.wav"/><Relationship Id="rId7" Type="http://schemas.openxmlformats.org/officeDocument/2006/relationships/slide" Target="slide2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microsoft.com/office/2007/relationships/hdphoto" Target="../media/hdphoto8.wdp"/><Relationship Id="rId4" Type="http://schemas.openxmlformats.org/officeDocument/2006/relationships/image" Target="../media/image40.png"/><Relationship Id="rId9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slide" Target="slide30.xml"/><Relationship Id="rId9" Type="http://schemas.microsoft.com/office/2007/relationships/hdphoto" Target="../media/hdphoto9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85.xml"/><Relationship Id="rId13" Type="http://schemas.openxmlformats.org/officeDocument/2006/relationships/control" Target="../activeX/activeX90.xml"/><Relationship Id="rId18" Type="http://schemas.openxmlformats.org/officeDocument/2006/relationships/control" Target="../activeX/activeX95.xml"/><Relationship Id="rId26" Type="http://schemas.openxmlformats.org/officeDocument/2006/relationships/image" Target="../media/image47.wmf"/><Relationship Id="rId3" Type="http://schemas.openxmlformats.org/officeDocument/2006/relationships/control" Target="../activeX/activeX80.xml"/><Relationship Id="rId21" Type="http://schemas.openxmlformats.org/officeDocument/2006/relationships/image" Target="../media/image59.png"/><Relationship Id="rId34" Type="http://schemas.openxmlformats.org/officeDocument/2006/relationships/image" Target="../media/image55.wmf"/><Relationship Id="rId7" Type="http://schemas.openxmlformats.org/officeDocument/2006/relationships/control" Target="../activeX/activeX84.xml"/><Relationship Id="rId12" Type="http://schemas.openxmlformats.org/officeDocument/2006/relationships/control" Target="../activeX/activeX89.xml"/><Relationship Id="rId17" Type="http://schemas.openxmlformats.org/officeDocument/2006/relationships/control" Target="../activeX/activeX94.xml"/><Relationship Id="rId25" Type="http://schemas.openxmlformats.org/officeDocument/2006/relationships/image" Target="../media/image46.wmf"/><Relationship Id="rId33" Type="http://schemas.openxmlformats.org/officeDocument/2006/relationships/image" Target="../media/image54.wmf"/><Relationship Id="rId2" Type="http://schemas.openxmlformats.org/officeDocument/2006/relationships/control" Target="../activeX/activeX79.xml"/><Relationship Id="rId16" Type="http://schemas.openxmlformats.org/officeDocument/2006/relationships/control" Target="../activeX/activeX93.xml"/><Relationship Id="rId20" Type="http://schemas.openxmlformats.org/officeDocument/2006/relationships/image" Target="../media/image58.png"/><Relationship Id="rId29" Type="http://schemas.openxmlformats.org/officeDocument/2006/relationships/image" Target="../media/image50.wmf"/><Relationship Id="rId1" Type="http://schemas.openxmlformats.org/officeDocument/2006/relationships/vmlDrawing" Target="../drawings/vmlDrawing9.vml"/><Relationship Id="rId6" Type="http://schemas.openxmlformats.org/officeDocument/2006/relationships/control" Target="../activeX/activeX83.xml"/><Relationship Id="rId11" Type="http://schemas.openxmlformats.org/officeDocument/2006/relationships/control" Target="../activeX/activeX88.xml"/><Relationship Id="rId24" Type="http://schemas.microsoft.com/office/2007/relationships/hdphoto" Target="../media/hdphoto1.wdp"/><Relationship Id="rId32" Type="http://schemas.openxmlformats.org/officeDocument/2006/relationships/image" Target="../media/image53.wmf"/><Relationship Id="rId5" Type="http://schemas.openxmlformats.org/officeDocument/2006/relationships/control" Target="../activeX/activeX82.xml"/><Relationship Id="rId15" Type="http://schemas.openxmlformats.org/officeDocument/2006/relationships/control" Target="../activeX/activeX92.xml"/><Relationship Id="rId23" Type="http://schemas.openxmlformats.org/officeDocument/2006/relationships/image" Target="../media/image1.png"/><Relationship Id="rId28" Type="http://schemas.openxmlformats.org/officeDocument/2006/relationships/image" Target="../media/image49.wmf"/><Relationship Id="rId36" Type="http://schemas.openxmlformats.org/officeDocument/2006/relationships/image" Target="../media/image57.wmf"/><Relationship Id="rId10" Type="http://schemas.openxmlformats.org/officeDocument/2006/relationships/control" Target="../activeX/activeX87.xml"/><Relationship Id="rId19" Type="http://schemas.openxmlformats.org/officeDocument/2006/relationships/slideLayout" Target="../slideLayouts/slideLayout7.xml"/><Relationship Id="rId31" Type="http://schemas.openxmlformats.org/officeDocument/2006/relationships/image" Target="../media/image52.wmf"/><Relationship Id="rId4" Type="http://schemas.openxmlformats.org/officeDocument/2006/relationships/control" Target="../activeX/activeX81.xml"/><Relationship Id="rId9" Type="http://schemas.openxmlformats.org/officeDocument/2006/relationships/control" Target="../activeX/activeX86.xml"/><Relationship Id="rId14" Type="http://schemas.openxmlformats.org/officeDocument/2006/relationships/control" Target="../activeX/activeX91.xml"/><Relationship Id="rId22" Type="http://schemas.openxmlformats.org/officeDocument/2006/relationships/image" Target="../media/image60.png"/><Relationship Id="rId27" Type="http://schemas.openxmlformats.org/officeDocument/2006/relationships/image" Target="../media/image48.wmf"/><Relationship Id="rId30" Type="http://schemas.openxmlformats.org/officeDocument/2006/relationships/image" Target="../media/image51.wmf"/><Relationship Id="rId35" Type="http://schemas.openxmlformats.org/officeDocument/2006/relationships/image" Target="../media/image56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2.xml"/><Relationship Id="rId13" Type="http://schemas.openxmlformats.org/officeDocument/2006/relationships/control" Target="../activeX/activeX107.xml"/><Relationship Id="rId18" Type="http://schemas.openxmlformats.org/officeDocument/2006/relationships/control" Target="../activeX/activeX112.xml"/><Relationship Id="rId26" Type="http://schemas.openxmlformats.org/officeDocument/2006/relationships/image" Target="../media/image61.wmf"/><Relationship Id="rId3" Type="http://schemas.openxmlformats.org/officeDocument/2006/relationships/control" Target="../activeX/activeX97.xml"/><Relationship Id="rId21" Type="http://schemas.microsoft.com/office/2007/relationships/hdphoto" Target="../media/hdphoto1.wdp"/><Relationship Id="rId7" Type="http://schemas.openxmlformats.org/officeDocument/2006/relationships/control" Target="../activeX/activeX101.xml"/><Relationship Id="rId12" Type="http://schemas.openxmlformats.org/officeDocument/2006/relationships/control" Target="../activeX/activeX106.xml"/><Relationship Id="rId17" Type="http://schemas.openxmlformats.org/officeDocument/2006/relationships/control" Target="../activeX/activeX111.xml"/><Relationship Id="rId25" Type="http://schemas.openxmlformats.org/officeDocument/2006/relationships/image" Target="../media/image46.wmf"/><Relationship Id="rId2" Type="http://schemas.openxmlformats.org/officeDocument/2006/relationships/control" Target="../activeX/activeX96.xml"/><Relationship Id="rId16" Type="http://schemas.openxmlformats.org/officeDocument/2006/relationships/control" Target="../activeX/activeX110.xml"/><Relationship Id="rId20" Type="http://schemas.openxmlformats.org/officeDocument/2006/relationships/image" Target="../media/image1.png"/><Relationship Id="rId1" Type="http://schemas.openxmlformats.org/officeDocument/2006/relationships/vmlDrawing" Target="../drawings/vmlDrawing10.vml"/><Relationship Id="rId6" Type="http://schemas.openxmlformats.org/officeDocument/2006/relationships/control" Target="../activeX/activeX100.xml"/><Relationship Id="rId11" Type="http://schemas.openxmlformats.org/officeDocument/2006/relationships/control" Target="../activeX/activeX105.xml"/><Relationship Id="rId24" Type="http://schemas.openxmlformats.org/officeDocument/2006/relationships/image" Target="../media/image66.png"/><Relationship Id="rId5" Type="http://schemas.openxmlformats.org/officeDocument/2006/relationships/control" Target="../activeX/activeX99.xml"/><Relationship Id="rId15" Type="http://schemas.openxmlformats.org/officeDocument/2006/relationships/control" Target="../activeX/activeX109.xml"/><Relationship Id="rId23" Type="http://schemas.openxmlformats.org/officeDocument/2006/relationships/image" Target="../media/image65.png"/><Relationship Id="rId28" Type="http://schemas.openxmlformats.org/officeDocument/2006/relationships/image" Target="../media/image63.wmf"/><Relationship Id="rId10" Type="http://schemas.openxmlformats.org/officeDocument/2006/relationships/control" Target="../activeX/activeX104.xml"/><Relationship Id="rId19" Type="http://schemas.openxmlformats.org/officeDocument/2006/relationships/slideLayout" Target="../slideLayouts/slideLayout7.xml"/><Relationship Id="rId4" Type="http://schemas.openxmlformats.org/officeDocument/2006/relationships/control" Target="../activeX/activeX98.xml"/><Relationship Id="rId9" Type="http://schemas.openxmlformats.org/officeDocument/2006/relationships/control" Target="../activeX/activeX103.xml"/><Relationship Id="rId14" Type="http://schemas.openxmlformats.org/officeDocument/2006/relationships/control" Target="../activeX/activeX108.xml"/><Relationship Id="rId22" Type="http://schemas.openxmlformats.org/officeDocument/2006/relationships/image" Target="../media/image64.png"/><Relationship Id="rId27" Type="http://schemas.openxmlformats.org/officeDocument/2006/relationships/image" Target="../media/image62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19.xml"/><Relationship Id="rId13" Type="http://schemas.openxmlformats.org/officeDocument/2006/relationships/control" Target="../activeX/activeX124.xml"/><Relationship Id="rId18" Type="http://schemas.openxmlformats.org/officeDocument/2006/relationships/control" Target="../activeX/activeX129.xml"/><Relationship Id="rId26" Type="http://schemas.openxmlformats.org/officeDocument/2006/relationships/image" Target="../media/image68.wmf"/><Relationship Id="rId3" Type="http://schemas.openxmlformats.org/officeDocument/2006/relationships/control" Target="../activeX/activeX114.xml"/><Relationship Id="rId21" Type="http://schemas.openxmlformats.org/officeDocument/2006/relationships/image" Target="../media/image70.png"/><Relationship Id="rId7" Type="http://schemas.openxmlformats.org/officeDocument/2006/relationships/control" Target="../activeX/activeX118.xml"/><Relationship Id="rId12" Type="http://schemas.openxmlformats.org/officeDocument/2006/relationships/control" Target="../activeX/activeX123.xml"/><Relationship Id="rId17" Type="http://schemas.openxmlformats.org/officeDocument/2006/relationships/control" Target="../activeX/activeX128.xml"/><Relationship Id="rId25" Type="http://schemas.openxmlformats.org/officeDocument/2006/relationships/image" Target="../media/image67.wmf"/><Relationship Id="rId2" Type="http://schemas.openxmlformats.org/officeDocument/2006/relationships/control" Target="../activeX/activeX113.xml"/><Relationship Id="rId16" Type="http://schemas.openxmlformats.org/officeDocument/2006/relationships/control" Target="../activeX/activeX127.xml"/><Relationship Id="rId20" Type="http://schemas.openxmlformats.org/officeDocument/2006/relationships/image" Target="../media/image69.png"/><Relationship Id="rId1" Type="http://schemas.openxmlformats.org/officeDocument/2006/relationships/vmlDrawing" Target="../drawings/vmlDrawing11.vml"/><Relationship Id="rId6" Type="http://schemas.openxmlformats.org/officeDocument/2006/relationships/control" Target="../activeX/activeX117.xml"/><Relationship Id="rId11" Type="http://schemas.openxmlformats.org/officeDocument/2006/relationships/control" Target="../activeX/activeX122.xml"/><Relationship Id="rId24" Type="http://schemas.openxmlformats.org/officeDocument/2006/relationships/image" Target="../media/image46.wmf"/><Relationship Id="rId5" Type="http://schemas.openxmlformats.org/officeDocument/2006/relationships/control" Target="../activeX/activeX116.xml"/><Relationship Id="rId15" Type="http://schemas.openxmlformats.org/officeDocument/2006/relationships/control" Target="../activeX/activeX126.xml"/><Relationship Id="rId23" Type="http://schemas.openxmlformats.org/officeDocument/2006/relationships/image" Target="../media/image61.wmf"/><Relationship Id="rId10" Type="http://schemas.openxmlformats.org/officeDocument/2006/relationships/control" Target="../activeX/activeX121.xml"/><Relationship Id="rId19" Type="http://schemas.openxmlformats.org/officeDocument/2006/relationships/slideLayout" Target="../slideLayouts/slideLayout7.xml"/><Relationship Id="rId4" Type="http://schemas.openxmlformats.org/officeDocument/2006/relationships/control" Target="../activeX/activeX115.xml"/><Relationship Id="rId9" Type="http://schemas.openxmlformats.org/officeDocument/2006/relationships/control" Target="../activeX/activeX120.xml"/><Relationship Id="rId14" Type="http://schemas.openxmlformats.org/officeDocument/2006/relationships/control" Target="../activeX/activeX125.xml"/><Relationship Id="rId22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00407" y="176726"/>
            <a:ext cx="5439951" cy="27090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401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Тетрадь </a:t>
            </a:r>
          </a:p>
          <a:p>
            <a:pPr algn="ctr"/>
            <a:r>
              <a:rPr lang="ru-RU" sz="3401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подготовки к ЕГЭ</a:t>
            </a:r>
          </a:p>
          <a:p>
            <a:pPr algn="ctr"/>
            <a:r>
              <a:rPr lang="ru-RU" sz="3401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 русскому языку</a:t>
            </a:r>
          </a:p>
          <a:p>
            <a:pPr algn="ctr"/>
            <a:endParaRPr lang="ru-RU" sz="3401" b="1" dirty="0">
              <a:ln>
                <a:solidFill>
                  <a:srgbClr val="002060"/>
                </a:solidFill>
              </a:ln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34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Орфография. Задание 9</a:t>
            </a:r>
          </a:p>
        </p:txBody>
      </p:sp>
      <p:pic>
        <p:nvPicPr>
          <p:cNvPr id="5" name="Picture 6" descr="https://www.ofisbay.com/image/catalog/kalem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664" y="127237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13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01042" y="88363"/>
            <a:ext cx="3356496" cy="7322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Правописание гласных </a:t>
            </a:r>
          </a:p>
          <a:p>
            <a:pPr algn="ctr"/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корне слова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73362" y="777721"/>
            <a:ext cx="5152564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Проверяемые безударные гласные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4891" y="1220133"/>
            <a:ext cx="5812169" cy="13721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Безударную гласную нужно проверять:</a:t>
            </a:r>
          </a:p>
          <a:p>
            <a:r>
              <a:rPr lang="ru-RU" sz="2079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Слово с одним корнем</a:t>
            </a:r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пробуй </a:t>
            </a:r>
            <a:r>
              <a:rPr lang="ru-RU" sz="2079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подобрать.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</a:t>
            </a:r>
            <a:r>
              <a:rPr lang="ru-RU" sz="2079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форму слова </a:t>
            </a:r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 ты </a:t>
            </a:r>
            <a:r>
              <a:rPr lang="ru-RU" sz="2079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измени</a:t>
            </a:r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Чтоб ударной стала А, О, Е, Я, И.</a:t>
            </a:r>
          </a:p>
        </p:txBody>
      </p:sp>
      <p:pic>
        <p:nvPicPr>
          <p:cNvPr id="7" name="безуд .гласн.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3523" y="489723"/>
            <a:ext cx="287997" cy="287997"/>
          </a:xfrm>
          <a:prstGeom prst="rect">
            <a:avLst/>
          </a:prstGeom>
        </p:spPr>
      </p:pic>
      <p:pic>
        <p:nvPicPr>
          <p:cNvPr id="1028" name="Picture 4" descr="Bitmoji Image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644" r="31218"/>
          <a:stretch/>
        </p:blipFill>
        <p:spPr bwMode="auto">
          <a:xfrm>
            <a:off x="324148" y="349513"/>
            <a:ext cx="1587120" cy="4161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092315" y="2820699"/>
            <a:ext cx="5152564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Ум…</a:t>
            </a:r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лять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значение - </a:t>
            </a:r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мАленький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92315" y="3126048"/>
            <a:ext cx="5152564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Угр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жающий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угрОза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92315" y="3431398"/>
            <a:ext cx="5152564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Посв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тить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фонарём - </a:t>
            </a:r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свЕт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92315" y="3736749"/>
            <a:ext cx="5152564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дание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вЯнет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92315" y="4037795"/>
            <a:ext cx="5152564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…гать - </a:t>
            </a:r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достИгнуть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Управляющая кнопка: справка 7">
            <a:hlinkClick r:id="" action="ppaction://hlinkshowjump?jump=nextslide" highlightClick="1"/>
          </p:cNvPr>
          <p:cNvSpPr/>
          <p:nvPr/>
        </p:nvSpPr>
        <p:spPr>
          <a:xfrm>
            <a:off x="8035466" y="88364"/>
            <a:ext cx="251997" cy="261150"/>
          </a:xfrm>
          <a:prstGeom prst="actionButtonHelp">
            <a:avLst/>
          </a:prstGeom>
          <a:solidFill>
            <a:srgbClr val="7361F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1030" name="Picture 6" descr="https://www.ofisbay.com/image/catalog/kalem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13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0551" y="654743"/>
            <a:ext cx="4202955" cy="26434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63506" y="564744"/>
            <a:ext cx="3995687" cy="264348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20537" y="3131967"/>
            <a:ext cx="107999" cy="1662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5" name="Picture 6" descr="https://www.ofisbay.com/image/catalog/kalem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0528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klubmama.ru/uploads/posts/2022-08/thumbs/1661537718_38-klubmama-ru-p-raspechatat-kirpichnuyu-stenu-dlya-podelki-45.jpg"/>
          <p:cNvPicPr>
            <a:picLocks noChangeAspect="1" noChangeArrowheads="1"/>
          </p:cNvPicPr>
          <p:nvPr/>
        </p:nvPicPr>
        <p:blipFill>
          <a:blip r:embed="rId3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21" y="0"/>
            <a:ext cx="7874098" cy="4606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077552" y="4117208"/>
            <a:ext cx="1943161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ровитый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08231" y="100871"/>
            <a:ext cx="2377254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latin typeface="Arial" panose="020B0604020202020204" pitchFamily="34" charset="0"/>
                <a:cs typeface="Arial" panose="020B0604020202020204" pitchFamily="34" charset="0"/>
              </a:rPr>
              <a:t>неисс</a:t>
            </a:r>
            <a:r>
              <a:rPr lang="ru-RU" sz="2079" b="1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latin typeface="Arial" panose="020B0604020202020204" pitchFamily="34" charset="0"/>
                <a:cs typeface="Arial" panose="020B0604020202020204" pitchFamily="34" charset="0"/>
              </a:rPr>
              <a:t>каемый</a:t>
            </a:r>
            <a:r>
              <a:rPr lang="ru-RU" sz="2079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56178" y="100871"/>
            <a:ext cx="2447145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latin typeface="Arial" panose="020B0604020202020204" pitchFamily="34" charset="0"/>
                <a:cs typeface="Arial" panose="020B0604020202020204" pitchFamily="34" charset="0"/>
              </a:rPr>
              <a:t>возн</a:t>
            </a:r>
            <a:r>
              <a:rPr lang="ru-RU" sz="2079" b="1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latin typeface="Arial" panose="020B0604020202020204" pitchFamily="34" charset="0"/>
                <a:cs typeface="Arial" panose="020B0604020202020204" pitchFamily="34" charset="0"/>
              </a:rPr>
              <a:t>кновение</a:t>
            </a:r>
            <a:r>
              <a:rPr lang="ru-RU" sz="2079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2000" y="570880"/>
            <a:ext cx="2199000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ловливый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73609" y="570879"/>
            <a:ext cx="1849865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увл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чение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23046" y="570879"/>
            <a:ext cx="3864007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посв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тить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стихотворение,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13840" y="1092838"/>
            <a:ext cx="1789272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регать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589" y="1092837"/>
            <a:ext cx="1711366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пож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леть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08733" y="1092837"/>
            <a:ext cx="1699504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обв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нять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2000" y="1614797"/>
            <a:ext cx="2461636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столюбивый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08232" y="1614795"/>
            <a:ext cx="2471318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стота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пульса,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95750" y="1614795"/>
            <a:ext cx="1885453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укр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щение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473985" y="2121417"/>
            <a:ext cx="2572884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рить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грибы,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10688" y="2118605"/>
            <a:ext cx="1903150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ух…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щрение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0069" y="2115794"/>
            <a:ext cx="2200987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пригл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шение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2000" y="2658712"/>
            <a:ext cx="2463816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чательный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08231" y="2655900"/>
            <a:ext cx="1803442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ог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рчение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81434" y="2655900"/>
            <a:ext cx="2858155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привл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кательный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73986" y="3138421"/>
            <a:ext cx="2200602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изнем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жение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460360" y="3135608"/>
            <a:ext cx="1704313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ристый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955378" y="3138421"/>
            <a:ext cx="1917192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стенеть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25125" y="3631124"/>
            <a:ext cx="2402902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безз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мельный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605783" y="3628312"/>
            <a:ext cx="1513556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синка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905289" y="3628312"/>
            <a:ext cx="2109616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пический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776685" y="3628311"/>
            <a:ext cx="2795445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вается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флаг,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451535" y="4119178"/>
            <a:ext cx="2768387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лим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…тированный,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965260" y="4119178"/>
            <a:ext cx="2286010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потр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сающий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372470" y="84673"/>
            <a:ext cx="1710725" cy="4122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См…</a:t>
            </a:r>
            <a:r>
              <a:rPr lang="ru-RU" sz="2079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гчить</a:t>
            </a:r>
            <a:r>
              <a:rPr lang="ru-RU" sz="2079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pic>
        <p:nvPicPr>
          <p:cNvPr id="62" name="Picture 6" descr="https://www.ofisbay.com/image/catalog/kalem.png">
            <a:hlinkClick r:id="rId35" action="ppaction://hlinksldjump"/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26139" name="TextBox1" r:id="rId2" imgW="247680" imgH="352440"/>
        </mc:Choice>
        <mc:Fallback>
          <p:control name="TextBox1" r:id="rId2" imgW="247680" imgH="352440">
            <p:pic>
              <p:nvPicPr>
                <p:cNvPr id="5" name="TextBox1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1846364" y="100871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40" name="TextBox2" r:id="rId3" imgW="247680" imgH="352440"/>
        </mc:Choice>
        <mc:Fallback>
          <p:control name="TextBox2" r:id="rId3" imgW="247680" imgH="352440">
            <p:pic>
              <p:nvPicPr>
                <p:cNvPr id="32" name="TextBox2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3773986" y="84673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41" name="TextBox3" r:id="rId4" imgW="247680" imgH="352440"/>
        </mc:Choice>
        <mc:Fallback>
          <p:control name="TextBox3" r:id="rId4" imgW="247680" imgH="352440">
            <p:pic>
              <p:nvPicPr>
                <p:cNvPr id="33" name="TextBox3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5772324" y="84673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42" name="TextBox4" r:id="rId5" imgW="247680" imgH="352440"/>
        </mc:Choice>
        <mc:Fallback>
          <p:control name="TextBox4" r:id="rId5" imgW="247680" imgH="352440">
            <p:pic>
              <p:nvPicPr>
                <p:cNvPr id="34" name="TextBox4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932503" y="564381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43" name="TextBox5" r:id="rId6" imgW="247680" imgH="352440"/>
        </mc:Choice>
        <mc:Fallback>
          <p:control name="TextBox5" r:id="rId6" imgW="247680" imgH="352440">
            <p:pic>
              <p:nvPicPr>
                <p:cNvPr id="35" name="TextBox5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3121243" y="563085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44" name="TextBox6" r:id="rId7" imgW="247680" imgH="352440"/>
        </mc:Choice>
        <mc:Fallback>
          <p:control name="TextBox6" r:id="rId7" imgW="247680" imgH="352440">
            <p:pic>
              <p:nvPicPr>
                <p:cNvPr id="36" name="TextBox6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4971108" y="564381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45" name="TextBox7" r:id="rId8" imgW="247680" imgH="352440"/>
        </mc:Choice>
        <mc:Fallback>
          <p:control name="TextBox7" r:id="rId8" imgW="247680" imgH="352440">
            <p:pic>
              <p:nvPicPr>
                <p:cNvPr id="37" name="TextBox7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2255067" y="1083310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46" name="TextBox8" r:id="rId9" imgW="247680" imgH="352440"/>
        </mc:Choice>
        <mc:Fallback>
          <p:control name="TextBox8" r:id="rId9" imgW="247680" imgH="352440">
            <p:pic>
              <p:nvPicPr>
                <p:cNvPr id="38" name="TextBox8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4033063" y="1090024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47" name="TextBox9" r:id="rId10" imgW="247680" imgH="352440"/>
        </mc:Choice>
        <mc:Fallback>
          <p:control name="TextBox9" r:id="rId10" imgW="247680" imgH="352440">
            <p:pic>
              <p:nvPicPr>
                <p:cNvPr id="39" name="TextBox9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5492432" y="1092799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48" name="TextBox10" r:id="rId11" imgW="247680" imgH="352440"/>
        </mc:Choice>
        <mc:Fallback>
          <p:control name="TextBox10" r:id="rId11" imgW="247680" imgH="352440">
            <p:pic>
              <p:nvPicPr>
                <p:cNvPr id="40" name="TextBox10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862722" y="1625637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49" name="TextBox11" r:id="rId12" imgW="247680" imgH="352440"/>
        </mc:Choice>
        <mc:Fallback>
          <p:control name="TextBox11" r:id="rId12" imgW="247680" imgH="352440">
            <p:pic>
              <p:nvPicPr>
                <p:cNvPr id="41" name="TextBox11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3152743" y="1617608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50" name="TextBox12" r:id="rId13" imgW="247680" imgH="352440"/>
        </mc:Choice>
        <mc:Fallback>
          <p:control name="TextBox12" r:id="rId13" imgW="247680" imgH="352440">
            <p:pic>
              <p:nvPicPr>
                <p:cNvPr id="42" name="TextBox12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5713838" y="1617608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51" name="TextBox13" r:id="rId14" imgW="247680" imgH="352440"/>
        </mc:Choice>
        <mc:Fallback>
          <p:control name="TextBox13" r:id="rId14" imgW="247680" imgH="352440">
            <p:pic>
              <p:nvPicPr>
                <p:cNvPr id="43" name="TextBox13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2012325" y="2115794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52" name="TextBox14" r:id="rId15" imgW="247680" imgH="352440"/>
        </mc:Choice>
        <mc:Fallback>
          <p:control name="TextBox14" r:id="rId15" imgW="247680" imgH="352440">
            <p:pic>
              <p:nvPicPr>
                <p:cNvPr id="44" name="TextBox14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4219922" y="2115794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53" name="TextBox15" r:id="rId16" imgW="247680" imgH="352440"/>
        </mc:Choice>
        <mc:Fallback>
          <p:control name="TextBox15" r:id="rId16" imgW="247680" imgH="352440">
            <p:pic>
              <p:nvPicPr>
                <p:cNvPr id="45" name="TextBox15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6321588" y="2121029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54" name="TextBox16" r:id="rId17" imgW="247680" imgH="352440"/>
        </mc:Choice>
        <mc:Fallback>
          <p:control name="TextBox16" r:id="rId17" imgW="247680" imgH="352440">
            <p:pic>
              <p:nvPicPr>
                <p:cNvPr id="46" name="TextBox16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1199538" y="2671415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55" name="TextBox17" r:id="rId18" imgW="247680" imgH="352440"/>
        </mc:Choice>
        <mc:Fallback>
          <p:control name="TextBox17" r:id="rId18" imgW="247680" imgH="352440">
            <p:pic>
              <p:nvPicPr>
                <p:cNvPr id="47" name="TextBox17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3273996" y="2638369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56" name="TextBox18" r:id="rId19" imgW="247680" imgH="352440"/>
        </mc:Choice>
        <mc:Fallback>
          <p:control name="TextBox18" r:id="rId19" imgW="247680" imgH="352440">
            <p:pic>
              <p:nvPicPr>
                <p:cNvPr id="48" name="TextBox18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5385582" y="2653089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57" name="TextBox19" r:id="rId20" imgW="247680" imgH="352440"/>
        </mc:Choice>
        <mc:Fallback>
          <p:control name="TextBox19" r:id="rId20" imgW="247680" imgH="352440">
            <p:pic>
              <p:nvPicPr>
                <p:cNvPr id="49" name="TextBox19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2353786" y="3146766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58" name="TextBox20" r:id="rId21" imgW="247680" imgH="352440"/>
        </mc:Choice>
        <mc:Fallback>
          <p:control name="TextBox20" r:id="rId21" imgW="247680" imgH="352440">
            <p:pic>
              <p:nvPicPr>
                <p:cNvPr id="50" name="TextBox20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3676208" y="3143258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59" name="TextBox21" r:id="rId22" imgW="247680" imgH="352440"/>
        </mc:Choice>
        <mc:Fallback>
          <p:control name="TextBox21" r:id="rId22" imgW="247680" imgH="352440">
            <p:pic>
              <p:nvPicPr>
                <p:cNvPr id="51" name="TextBox21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5360791" y="3153293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60" name="TextBox22" r:id="rId23" imgW="247680" imgH="352440"/>
        </mc:Choice>
        <mc:Fallback>
          <p:control name="TextBox22" r:id="rId23" imgW="247680" imgH="352440">
            <p:pic>
              <p:nvPicPr>
                <p:cNvPr id="52" name="TextBox22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1081402" y="3641700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61" name="TextBox23" r:id="rId24" imgW="247680" imgH="352440"/>
        </mc:Choice>
        <mc:Fallback>
          <p:control name="TextBox23" r:id="rId24" imgW="247680" imgH="352440">
            <p:pic>
              <p:nvPicPr>
                <p:cNvPr id="53" name="TextBox23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2870305" y="3630429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62" name="TextBox24" r:id="rId25" imgW="247680" imgH="352440"/>
        </mc:Choice>
        <mc:Fallback>
          <p:control name="TextBox24" r:id="rId25" imgW="247680" imgH="352440">
            <p:pic>
              <p:nvPicPr>
                <p:cNvPr id="54" name="TextBox24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4286519" y="3625499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63" name="TextBox25" r:id="rId26" imgW="247680" imgH="352440"/>
        </mc:Choice>
        <mc:Fallback>
          <p:control name="TextBox25" r:id="rId26" imgW="247680" imgH="352440">
            <p:pic>
              <p:nvPicPr>
                <p:cNvPr id="55" name="TextBox25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6492268" y="3625499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64" name="TextBox26" r:id="rId27" imgW="247680" imgH="352440"/>
        </mc:Choice>
        <mc:Fallback>
          <p:control name="TextBox26" r:id="rId27" imgW="247680" imgH="352440">
            <p:pic>
              <p:nvPicPr>
                <p:cNvPr id="56" name="TextBox26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2069818" y="4167957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65" name="TextBox27" r:id="rId28" imgW="247680" imgH="352440"/>
        </mc:Choice>
        <mc:Fallback>
          <p:control name="TextBox27" r:id="rId28" imgW="247680" imgH="352440">
            <p:pic>
              <p:nvPicPr>
                <p:cNvPr id="57" name="TextBox27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4663649" y="4139166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66" name="TextBox28" r:id="rId29" imgW="247680" imgH="352440"/>
        </mc:Choice>
        <mc:Fallback>
          <p:control name="TextBox28" r:id="rId29" imgW="247680" imgH="352440">
            <p:pic>
              <p:nvPicPr>
                <p:cNvPr id="58" name="TextBox28"/>
                <p:cNvPicPr>
                  <a:picLocks/>
                </p:cNvPicPr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6356240" y="4149476"/>
                  <a:ext cx="251997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67" name="CommandButton1" r:id="rId30" imgW="1143000" imgH="352440"/>
        </mc:Choice>
        <mc:Fallback>
          <p:control name="CommandButton1" r:id="rId30" imgW="1143000" imgH="352440">
            <p:pic>
              <p:nvPicPr>
                <p:cNvPr id="31" name="CommandButton1"/>
                <p:cNvPicPr>
                  <a:picLocks/>
                </p:cNvPicPr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262476" y="3158586"/>
                  <a:ext cx="1143738" cy="347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68" name="TextBox29" r:id="rId31" imgW="333360" imgH="314280"/>
        </mc:Choice>
        <mc:Fallback>
          <p:control name="TextBox29" r:id="rId31" imgW="333360" imgH="314280">
            <p:pic>
              <p:nvPicPr>
                <p:cNvPr id="59" name="TextBox29"/>
                <p:cNvPicPr>
                  <a:picLocks/>
                </p:cNvPicPr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-3554213" y="249385"/>
                  <a:ext cx="335247" cy="314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169" name="CommandButton2" r:id="rId32" imgW="1143000" imgH="352440"/>
        </mc:Choice>
        <mc:Fallback>
          <p:control name="CommandButton2" r:id="rId32" imgW="1143000" imgH="352440">
            <p:pic>
              <p:nvPicPr>
                <p:cNvPr id="61" name="CommandButton2"/>
                <p:cNvPicPr>
                  <a:picLocks/>
                </p:cNvPicPr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7000189" y="3159787"/>
                  <a:ext cx="1143738" cy="347997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114921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01042" y="88363"/>
            <a:ext cx="3356496" cy="7322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Правописание гласных </a:t>
            </a:r>
          </a:p>
          <a:p>
            <a:pPr algn="ctr"/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корне слова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73362" y="777721"/>
            <a:ext cx="5152564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Непроверяемые безударные гласные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4891" y="1220133"/>
            <a:ext cx="5735929" cy="13721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безударная никак не проверяется,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Значит, это слово тобой </a:t>
            </a:r>
            <a:r>
              <a:rPr lang="ru-RU" sz="2079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запоминается</a:t>
            </a:r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Могу ещё одно тебе я предложить: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 словарём орфографическим дружить.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052" r="32179"/>
          <a:stretch/>
        </p:blipFill>
        <p:spPr bwMode="auto">
          <a:xfrm>
            <a:off x="307342" y="367417"/>
            <a:ext cx="1341899" cy="3973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784890" y="2653969"/>
            <a:ext cx="2449902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восхИщаться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87705" y="2649665"/>
            <a:ext cx="2851041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инфОрмировать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71919" y="3260364"/>
            <a:ext cx="2079620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лЕлеять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58138" y="3230548"/>
            <a:ext cx="1724767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флАкон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66582" y="3885119"/>
            <a:ext cx="1724767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иждИвенец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https://www.ofisbay.com/image/catalog/kalem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215e55045bde5ce9d4b1336b53b26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19885" y="1220133"/>
            <a:ext cx="287997" cy="28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692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736x/b0/08/36/b008362dc3b3a10198d48b5e735f37a3.jp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3" r="13365"/>
          <a:stretch/>
        </p:blipFill>
        <p:spPr bwMode="auto">
          <a:xfrm>
            <a:off x="1309266" y="481427"/>
            <a:ext cx="7147560" cy="438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08388" y="78545"/>
            <a:ext cx="7707191" cy="5796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Выбери слова, в которых на месте пропуска пишется буква И, введи пароль.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0683" y="3470582"/>
            <a:ext cx="2624373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Р…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зультативный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22561" y="4229275"/>
            <a:ext cx="2359941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Щ…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петильный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88338" y="3833527"/>
            <a:ext cx="2029723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Д…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виденды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96601" y="3085980"/>
            <a:ext cx="2114681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Юв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…лирный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0748" y="2690231"/>
            <a:ext cx="2266967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Асс…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миляция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48339" y="2374605"/>
            <a:ext cx="1510350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Эк…паж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96814" y="2053018"/>
            <a:ext cx="2145139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Интелл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гент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20180" y="1824234"/>
            <a:ext cx="1433406" cy="3250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12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П…</a:t>
            </a:r>
            <a:r>
              <a:rPr lang="ru-RU" sz="1512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рчатки</a:t>
            </a:r>
            <a:r>
              <a:rPr lang="ru-RU" sz="1512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03565" y="1612102"/>
            <a:ext cx="1217641" cy="3250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12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Р…</a:t>
            </a:r>
            <a:r>
              <a:rPr lang="ru-RU" sz="1512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сурс</a:t>
            </a:r>
            <a:r>
              <a:rPr lang="ru-RU" sz="1512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69954" y="1452876"/>
            <a:ext cx="994183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34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 Д…</a:t>
            </a:r>
            <a:r>
              <a:rPr lang="ru-RU" sz="1134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серт</a:t>
            </a:r>
            <a:endParaRPr lang="ru-RU" sz="1134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439" name="TextBox1" r:id="rId2" imgW="1209600" imgH="295200"/>
        </mc:Choice>
        <mc:Fallback>
          <p:control name="TextBox1" r:id="rId2" imgW="1209600" imgH="295200">
            <p:pic>
              <p:nvPicPr>
                <p:cNvPr id="14" name="TextBox1"/>
                <p:cNvPicPr>
                  <a:picLocks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5340756" y="680570"/>
                  <a:ext cx="1208237" cy="293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440" name="CommandButton1" r:id="rId3" imgW="895320" imgH="314280"/>
        </mc:Choice>
        <mc:Fallback>
          <p:control name="CommandButton1" r:id="rId3" imgW="895320" imgH="314280">
            <p:pic>
              <p:nvPicPr>
                <p:cNvPr id="15" name="CommandButton1"/>
                <p:cNvPicPr>
                  <a:picLocks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5251805" y="991123"/>
                  <a:ext cx="899603" cy="31794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206621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736x/b0/08/36/b008362dc3b3a10198d48b5e735f37a3.jp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3" r="13365"/>
          <a:stretch/>
        </p:blipFill>
        <p:spPr bwMode="auto">
          <a:xfrm>
            <a:off x="1309266" y="481427"/>
            <a:ext cx="7147560" cy="438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08388" y="78545"/>
            <a:ext cx="7707191" cy="5796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Выбери слова, в которых на месте пропуска пишется буква Е, введи пароль.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0682" y="3470582"/>
            <a:ext cx="2010487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Арт…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ллерия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22561" y="4229275"/>
            <a:ext cx="248016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Вп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чатляющий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88337" y="3833527"/>
            <a:ext cx="1973617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Ижд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…венец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96600" y="3085980"/>
            <a:ext cx="2165978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В…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личайший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0749" y="2690231"/>
            <a:ext cx="1989647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В…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нтилятор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48339" y="2374605"/>
            <a:ext cx="2196435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Экспер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…мент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30626" y="2053018"/>
            <a:ext cx="2125903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Оф…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циально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20180" y="1824234"/>
            <a:ext cx="1367682" cy="3250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12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Об…</a:t>
            </a:r>
            <a:r>
              <a:rPr lang="ru-RU" sz="1512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лиск</a:t>
            </a:r>
            <a:r>
              <a:rPr lang="ru-RU" sz="1512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66357" y="1612102"/>
            <a:ext cx="1308371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23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Б…</a:t>
            </a:r>
            <a:r>
              <a:rPr lang="ru-RU" sz="1323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редить</a:t>
            </a:r>
            <a:r>
              <a:rPr lang="ru-RU" sz="1323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02147" y="1459559"/>
            <a:ext cx="995785" cy="237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45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 </a:t>
            </a:r>
            <a:r>
              <a:rPr lang="ru-RU" sz="945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Леп</a:t>
            </a:r>
            <a:r>
              <a:rPr lang="ru-RU" sz="945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…сток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454" name="TextBox1" r:id="rId2" imgW="1209600" imgH="295200"/>
        </mc:Choice>
        <mc:Fallback>
          <p:control name="TextBox1" r:id="rId2" imgW="1209600" imgH="295200">
            <p:pic>
              <p:nvPicPr>
                <p:cNvPr id="14" name="TextBox1"/>
                <p:cNvPicPr>
                  <a:picLocks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5340756" y="680570"/>
                  <a:ext cx="1208237" cy="293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455" name="CommandButton1" r:id="rId3" imgW="895320" imgH="314280"/>
        </mc:Choice>
        <mc:Fallback>
          <p:control name="CommandButton1" r:id="rId3" imgW="895320" imgH="314280">
            <p:pic>
              <p:nvPicPr>
                <p:cNvPr id="15" name="CommandButton1"/>
                <p:cNvPicPr>
                  <a:picLocks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5251805" y="991123"/>
                  <a:ext cx="899603" cy="31794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6395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736x/b0/08/36/b008362dc3b3a10198d48b5e735f37a3.jp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3" r="13365"/>
          <a:stretch/>
        </p:blipFill>
        <p:spPr bwMode="auto">
          <a:xfrm>
            <a:off x="1309266" y="481427"/>
            <a:ext cx="7147560" cy="438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08388" y="78545"/>
            <a:ext cx="7707191" cy="5796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Выбери слова, в которых на месте пропуска пишется буква А, введи пароль.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0682" y="3470582"/>
            <a:ext cx="2414444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Ор…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нжерейный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22560" y="4229275"/>
            <a:ext cx="215956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П…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пулярный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88337" y="3833527"/>
            <a:ext cx="2491388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Ар…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матический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96601" y="3085980"/>
            <a:ext cx="2133918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Преобр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зить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0749" y="2690231"/>
            <a:ext cx="1697901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В…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кансия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48339" y="2374605"/>
            <a:ext cx="1982017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ктовать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30626" y="2053019"/>
            <a:ext cx="2140330" cy="3540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701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ru-RU" sz="1701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</a:t>
            </a:r>
            <a:r>
              <a:rPr lang="ru-RU" sz="1701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701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мительный</a:t>
            </a:r>
            <a:endParaRPr lang="ru-RU" sz="1701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20179" y="1824234"/>
            <a:ext cx="1576072" cy="3250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12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Анн…</a:t>
            </a:r>
            <a:r>
              <a:rPr lang="ru-RU" sz="1512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тация</a:t>
            </a:r>
            <a:r>
              <a:rPr lang="ru-RU" sz="1512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16271" y="1653862"/>
            <a:ext cx="1229824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34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К…</a:t>
            </a:r>
            <a:r>
              <a:rPr lang="ru-RU" sz="1134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мпонент</a:t>
            </a:r>
            <a:r>
              <a:rPr lang="ru-RU" sz="1134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02146" y="1459559"/>
            <a:ext cx="922047" cy="237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45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 Ж…</a:t>
            </a:r>
            <a:r>
              <a:rPr lang="ru-RU" sz="945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смин</a:t>
            </a:r>
            <a:endParaRPr lang="ru-RU" sz="945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486" name="TextBox1" r:id="rId2" imgW="1209600" imgH="295200"/>
        </mc:Choice>
        <mc:Fallback>
          <p:control name="TextBox1" r:id="rId2" imgW="1209600" imgH="295200">
            <p:pic>
              <p:nvPicPr>
                <p:cNvPr id="14" name="TextBox1"/>
                <p:cNvPicPr>
                  <a:picLocks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5340756" y="680570"/>
                  <a:ext cx="1208237" cy="293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87" name="CommandButton1" r:id="rId3" imgW="895320" imgH="314280"/>
        </mc:Choice>
        <mc:Fallback>
          <p:control name="CommandButton1" r:id="rId3" imgW="895320" imgH="314280">
            <p:pic>
              <p:nvPicPr>
                <p:cNvPr id="15" name="CommandButton1"/>
                <p:cNvPicPr>
                  <a:picLocks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5251805" y="991123"/>
                  <a:ext cx="899603" cy="31794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775729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736x/b0/08/36/b008362dc3b3a10198d48b5e735f37a3.jp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3" r="13365"/>
          <a:stretch/>
        </p:blipFill>
        <p:spPr bwMode="auto">
          <a:xfrm>
            <a:off x="1309266" y="481427"/>
            <a:ext cx="7147560" cy="438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08388" y="78545"/>
            <a:ext cx="7707191" cy="5796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Выбери слова, в которых на месте пропуска пишется буква О, введи пароль.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0682" y="3470582"/>
            <a:ext cx="1667444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нат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22561" y="4229275"/>
            <a:ext cx="2451312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К…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сметический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88338" y="3833527"/>
            <a:ext cx="1991251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К…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рьерный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96601" y="3085980"/>
            <a:ext cx="2016899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К…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лыхаться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0749" y="2690231"/>
            <a:ext cx="2459328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П…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ломничество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48339" y="2374605"/>
            <a:ext cx="2118272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…потливая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30626" y="2053019"/>
            <a:ext cx="1865575" cy="3540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701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Б…тон хлеба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20180" y="1824234"/>
            <a:ext cx="1536639" cy="3250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12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К…</a:t>
            </a:r>
            <a:r>
              <a:rPr lang="ru-RU" sz="1512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нкретно</a:t>
            </a:r>
            <a:r>
              <a:rPr lang="ru-RU" sz="1512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60634" y="1604390"/>
            <a:ext cx="1091324" cy="295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23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К…</a:t>
            </a:r>
            <a:r>
              <a:rPr lang="ru-RU" sz="1323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стюм</a:t>
            </a:r>
            <a:endParaRPr lang="ru-RU" sz="1323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2147" y="1459559"/>
            <a:ext cx="880369" cy="237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45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 Б…</a:t>
            </a:r>
            <a:r>
              <a:rPr lang="ru-RU" sz="945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лкон</a:t>
            </a:r>
            <a:endParaRPr lang="ru-RU" sz="945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508" name="TextBox1" r:id="rId2" imgW="1209600" imgH="295200"/>
        </mc:Choice>
        <mc:Fallback>
          <p:control name="TextBox1" r:id="rId2" imgW="1209600" imgH="295200">
            <p:pic>
              <p:nvPicPr>
                <p:cNvPr id="14" name="TextBox1"/>
                <p:cNvPicPr>
                  <a:picLocks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5340756" y="680570"/>
                  <a:ext cx="1208237" cy="29399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509" name="CommandButton1" r:id="rId3" imgW="895320" imgH="314280"/>
        </mc:Choice>
        <mc:Fallback>
          <p:control name="CommandButton1" r:id="rId3" imgW="895320" imgH="314280">
            <p:pic>
              <p:nvPicPr>
                <p:cNvPr id="15" name="CommandButton1"/>
                <p:cNvPicPr>
                  <a:picLocks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5251805" y="991123"/>
                  <a:ext cx="899603" cy="31794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28468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35" y="88364"/>
            <a:ext cx="7483795" cy="223989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35" y="2328258"/>
            <a:ext cx="7483795" cy="1884245"/>
          </a:xfrm>
          <a:prstGeom prst="rect">
            <a:avLst/>
          </a:prstGeom>
        </p:spPr>
      </p:pic>
      <p:pic>
        <p:nvPicPr>
          <p:cNvPr id="4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043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730" y="361838"/>
            <a:ext cx="7982096" cy="3891479"/>
          </a:xfrm>
          <a:prstGeom prst="rect">
            <a:avLst/>
          </a:prstGeom>
        </p:spPr>
      </p:pic>
      <p:pic>
        <p:nvPicPr>
          <p:cNvPr id="3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286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559" y="634289"/>
            <a:ext cx="7889239" cy="2900220"/>
          </a:xfrm>
          <a:prstGeom prst="rect">
            <a:avLst/>
          </a:prstGeom>
        </p:spPr>
      </p:pic>
      <p:pic>
        <p:nvPicPr>
          <p:cNvPr id="3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5271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991" y="113727"/>
            <a:ext cx="7602839" cy="235382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991" y="2467547"/>
            <a:ext cx="7602839" cy="13984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29989" y="2911523"/>
            <a:ext cx="1142545" cy="2552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990" y="2990825"/>
            <a:ext cx="592732" cy="17596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768116" y="3681779"/>
            <a:ext cx="706902" cy="1842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7" name="Прямоугольник 6"/>
          <p:cNvSpPr/>
          <p:nvPr/>
        </p:nvSpPr>
        <p:spPr>
          <a:xfrm>
            <a:off x="2605253" y="3166792"/>
            <a:ext cx="893445" cy="2008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5252" y="3255531"/>
            <a:ext cx="1148715" cy="11207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768117" y="3465782"/>
            <a:ext cx="1197805" cy="1276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10" name="Прямоугольник 9"/>
          <p:cNvSpPr/>
          <p:nvPr/>
        </p:nvSpPr>
        <p:spPr>
          <a:xfrm>
            <a:off x="6768116" y="3166792"/>
            <a:ext cx="706902" cy="2989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11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428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650" y="594403"/>
            <a:ext cx="7833739" cy="288119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709208" y="1786890"/>
            <a:ext cx="736356" cy="2481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4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028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831" y="465746"/>
            <a:ext cx="7630452" cy="3637020"/>
          </a:xfrm>
          <a:prstGeom prst="rect">
            <a:avLst/>
          </a:prstGeom>
        </p:spPr>
      </p:pic>
      <p:pic>
        <p:nvPicPr>
          <p:cNvPr id="3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10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640" y="464428"/>
            <a:ext cx="7840489" cy="412959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777934" y="3907564"/>
            <a:ext cx="834536" cy="2061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0798" y="3887929"/>
            <a:ext cx="746173" cy="22581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797571" y="4113744"/>
            <a:ext cx="769900" cy="1833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6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05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01042" y="88363"/>
            <a:ext cx="3356496" cy="7322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Правописание гласных </a:t>
            </a:r>
          </a:p>
          <a:p>
            <a:pPr algn="ctr"/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корне слова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73362" y="777721"/>
            <a:ext cx="5152564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Чередующиеся безударные гласные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55202" y="1220133"/>
            <a:ext cx="6212663" cy="13721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корне пишется гласная то одна, то другая –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2079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чередование</a:t>
            </a:r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мы точно знаем.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Проверочные слова не нужно подбирать.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Следует </a:t>
            </a:r>
            <a:r>
              <a:rPr lang="ru-RU" sz="2079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правила</a:t>
            </a:r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написания </a:t>
            </a:r>
            <a:r>
              <a:rPr lang="ru-RU" sz="2079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знать</a:t>
            </a:r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274" r="23322"/>
          <a:stretch/>
        </p:blipFill>
        <p:spPr bwMode="auto">
          <a:xfrm>
            <a:off x="93136" y="323516"/>
            <a:ext cx="1815032" cy="3997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784890" y="3019835"/>
            <a:ext cx="2449902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блИстательный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84426" y="2998570"/>
            <a:ext cx="3295786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озАрённый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(без ударения) 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25068" y="3559431"/>
            <a:ext cx="3459358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урАвнять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правах (= равный)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84426" y="3559432"/>
            <a:ext cx="1724767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нарАстающий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https://www.ofisbay.com/image/catalog/kalem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Управляющая кнопка: справка 14">
            <a:hlinkClick r:id="" action="ppaction://hlinkshowjump?jump=nextslide" highlightClick="1"/>
          </p:cNvPr>
          <p:cNvSpPr/>
          <p:nvPr/>
        </p:nvSpPr>
        <p:spPr>
          <a:xfrm>
            <a:off x="8035466" y="88364"/>
            <a:ext cx="251997" cy="261150"/>
          </a:xfrm>
          <a:prstGeom prst="actionButtonHelp">
            <a:avLst/>
          </a:prstGeom>
          <a:solidFill>
            <a:srgbClr val="7361F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5" name="347b7f33f3049bc77c11c56764107cf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672574" y="627767"/>
            <a:ext cx="287997" cy="287997"/>
          </a:xfrm>
          <a:prstGeom prst="rect">
            <a:avLst/>
          </a:prstGeom>
        </p:spPr>
      </p:pic>
      <p:sp>
        <p:nvSpPr>
          <p:cNvPr id="4" name="Половина рамки 3"/>
          <p:cNvSpPr/>
          <p:nvPr/>
        </p:nvSpPr>
        <p:spPr>
          <a:xfrm rot="2537197">
            <a:off x="2495958" y="3040427"/>
            <a:ext cx="94423" cy="85879"/>
          </a:xfrm>
          <a:prstGeom prst="halfFrame">
            <a:avLst>
              <a:gd name="adj1" fmla="val 12080"/>
              <a:gd name="adj2" fmla="val 12080"/>
            </a:avLst>
          </a:prstGeom>
          <a:solidFill>
            <a:srgbClr val="B40000"/>
          </a:solidFill>
          <a:ln>
            <a:solidFill>
              <a:srgbClr val="B4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23464" y="3853982"/>
            <a:ext cx="181722" cy="21599"/>
          </a:xfrm>
          <a:prstGeom prst="rect">
            <a:avLst/>
          </a:prstGeom>
          <a:solidFill>
            <a:srgbClr val="B40000"/>
          </a:solidFill>
          <a:ln>
            <a:solidFill>
              <a:srgbClr val="B4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16" name="Прямоугольник 15"/>
          <p:cNvSpPr/>
          <p:nvPr/>
        </p:nvSpPr>
        <p:spPr>
          <a:xfrm>
            <a:off x="5823464" y="3922707"/>
            <a:ext cx="181722" cy="21599"/>
          </a:xfrm>
          <a:prstGeom prst="rect">
            <a:avLst/>
          </a:prstGeom>
          <a:solidFill>
            <a:srgbClr val="B40000"/>
          </a:solidFill>
          <a:ln>
            <a:solidFill>
              <a:srgbClr val="B4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</p:spTree>
    <p:extLst>
      <p:ext uri="{BB962C8B-B14F-4D97-AF65-F5344CB8AC3E}">
        <p14:creationId xmlns:p14="http://schemas.microsoft.com/office/powerpoint/2010/main" val="117580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 animBg="1"/>
      <p:bldP spid="7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r="68012"/>
          <a:stretch/>
        </p:blipFill>
        <p:spPr>
          <a:xfrm>
            <a:off x="474730" y="549812"/>
            <a:ext cx="3053719" cy="37112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47963"/>
          <a:stretch/>
        </p:blipFill>
        <p:spPr>
          <a:xfrm>
            <a:off x="3400814" y="530176"/>
            <a:ext cx="4967650" cy="37112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8388" y="78545"/>
            <a:ext cx="7707191" cy="3359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группа чередующихся корней</a:t>
            </a:r>
          </a:p>
        </p:txBody>
      </p:sp>
      <p:pic>
        <p:nvPicPr>
          <p:cNvPr id="6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6528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8388" y="78545"/>
            <a:ext cx="7707191" cy="3359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группа чередующихся корней</a:t>
            </a:r>
          </a:p>
        </p:txBody>
      </p:sp>
      <p:pic>
        <p:nvPicPr>
          <p:cNvPr id="6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па 9"/>
          <p:cNvGrpSpPr/>
          <p:nvPr/>
        </p:nvGrpSpPr>
        <p:grpSpPr>
          <a:xfrm>
            <a:off x="747258" y="488041"/>
            <a:ext cx="7288208" cy="3998820"/>
            <a:chOff x="5785175" y="2233178"/>
            <a:chExt cx="8091956" cy="4929622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4"/>
            <a:srcRect r="67888"/>
            <a:stretch/>
          </p:blipFill>
          <p:spPr>
            <a:xfrm>
              <a:off x="5785175" y="3048000"/>
              <a:ext cx="3159630" cy="4114800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4"/>
            <a:srcRect l="48305"/>
            <a:stretch/>
          </p:blipFill>
          <p:spPr>
            <a:xfrm>
              <a:off x="8790709" y="3048000"/>
              <a:ext cx="5086422" cy="4114800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5"/>
            <a:srcRect r="67944"/>
            <a:stretch/>
          </p:blipFill>
          <p:spPr>
            <a:xfrm>
              <a:off x="5785175" y="2253959"/>
              <a:ext cx="3151007" cy="904875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5"/>
            <a:srcRect l="48630"/>
            <a:stretch/>
          </p:blipFill>
          <p:spPr>
            <a:xfrm>
              <a:off x="8827546" y="2233178"/>
              <a:ext cx="5049585" cy="904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69266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8388" y="78545"/>
            <a:ext cx="7707191" cy="3359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группа чередующихся корней</a:t>
            </a:r>
          </a:p>
        </p:txBody>
      </p:sp>
      <p:pic>
        <p:nvPicPr>
          <p:cNvPr id="6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r="67944"/>
          <a:stretch/>
        </p:blipFill>
        <p:spPr>
          <a:xfrm>
            <a:off x="543457" y="818395"/>
            <a:ext cx="3021657" cy="83859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48630"/>
          <a:stretch/>
        </p:blipFill>
        <p:spPr>
          <a:xfrm>
            <a:off x="3486891" y="799309"/>
            <a:ext cx="4842300" cy="83859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/>
          <a:srcRect r="68134"/>
          <a:stretch/>
        </p:blipFill>
        <p:spPr>
          <a:xfrm>
            <a:off x="553909" y="1586545"/>
            <a:ext cx="3011204" cy="232104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/>
          <a:srcRect l="48790"/>
          <a:stretch/>
        </p:blipFill>
        <p:spPr>
          <a:xfrm>
            <a:off x="3542301" y="1573907"/>
            <a:ext cx="4790391" cy="2343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883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8388" y="78545"/>
            <a:ext cx="7707191" cy="3359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группа чередующихся корней</a:t>
            </a:r>
          </a:p>
        </p:txBody>
      </p:sp>
      <p:pic>
        <p:nvPicPr>
          <p:cNvPr id="6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па 9"/>
          <p:cNvGrpSpPr/>
          <p:nvPr/>
        </p:nvGrpSpPr>
        <p:grpSpPr>
          <a:xfrm>
            <a:off x="288186" y="754696"/>
            <a:ext cx="8041005" cy="3025264"/>
            <a:chOff x="829653" y="1597457"/>
            <a:chExt cx="16460820" cy="6142721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4"/>
            <a:srcRect l="48305"/>
            <a:stretch/>
          </p:blipFill>
          <p:spPr>
            <a:xfrm>
              <a:off x="6999265" y="3291703"/>
              <a:ext cx="10291208" cy="4448475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4"/>
            <a:srcRect r="67888"/>
            <a:stretch/>
          </p:blipFill>
          <p:spPr>
            <a:xfrm>
              <a:off x="829653" y="3332104"/>
              <a:ext cx="6357586" cy="4408074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5"/>
            <a:srcRect r="67944"/>
            <a:stretch/>
          </p:blipFill>
          <p:spPr>
            <a:xfrm>
              <a:off x="829653" y="1637859"/>
              <a:ext cx="6395911" cy="1775049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5"/>
            <a:srcRect l="48630"/>
            <a:stretch/>
          </p:blipFill>
          <p:spPr>
            <a:xfrm>
              <a:off x="7040829" y="1597457"/>
              <a:ext cx="10249644" cy="17750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114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8388" y="78545"/>
            <a:ext cx="7707191" cy="3359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Вставь пропущенные буквы в словах.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12396" y="527861"/>
            <a:ext cx="2112822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Дог…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рающий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12397" y="1025554"/>
            <a:ext cx="1922321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стящий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12396" y="1523248"/>
            <a:ext cx="2236510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Подн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маться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12396" y="2020941"/>
            <a:ext cx="1717137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рение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2396" y="2518634"/>
            <a:ext cx="1808893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вучий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23985" y="527861"/>
            <a:ext cx="1789272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Раст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реть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23986" y="1025554"/>
            <a:ext cx="178420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Разж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…гать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23985" y="1523248"/>
            <a:ext cx="1787669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Ср…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щение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23985" y="2020941"/>
            <a:ext cx="2186817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Несг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раемый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23985" y="2518634"/>
            <a:ext cx="2165978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Предл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…гать </a:t>
            </a:r>
          </a:p>
        </p:txBody>
      </p:sp>
      <p:pic>
        <p:nvPicPr>
          <p:cNvPr id="27" name="Picture 6" descr="https://www.ofisbay.com/image/catalog/kalem.png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29727" name="TextBox1" r:id="rId2" imgW="219240" imgH="333360"/>
        </mc:Choice>
        <mc:Fallback>
          <p:control name="TextBox1" r:id="rId2" imgW="219240" imgH="333360">
            <p:pic>
              <p:nvPicPr>
                <p:cNvPr id="14" name="TextBox1"/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797902" y="527796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9728" name="TextBox2" r:id="rId3" imgW="219240" imgH="333360"/>
        </mc:Choice>
        <mc:Fallback>
          <p:control name="TextBox2" r:id="rId3" imgW="219240" imgH="333360">
            <p:pic>
              <p:nvPicPr>
                <p:cNvPr id="15" name="TextBox2"/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722529" y="1025356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9729" name="TextBox3" r:id="rId4" imgW="219240" imgH="333360"/>
        </mc:Choice>
        <mc:Fallback>
          <p:control name="TextBox3" r:id="rId4" imgW="219240" imgH="333360">
            <p:pic>
              <p:nvPicPr>
                <p:cNvPr id="16" name="TextBox3"/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984083" y="1523050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9730" name="TextBox4" r:id="rId5" imgW="219240" imgH="333360"/>
        </mc:Choice>
        <mc:Fallback>
          <p:control name="TextBox4" r:id="rId5" imgW="219240" imgH="333360">
            <p:pic>
              <p:nvPicPr>
                <p:cNvPr id="17" name="TextBox4"/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676660" y="2020809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9731" name="TextBox5" r:id="rId6" imgW="219240" imgH="333360"/>
        </mc:Choice>
        <mc:Fallback>
          <p:control name="TextBox5" r:id="rId6" imgW="219240" imgH="333360">
            <p:pic>
              <p:nvPicPr>
                <p:cNvPr id="18" name="TextBox5"/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719642" y="2544773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9732" name="TextBox6" r:id="rId7" imgW="219240" imgH="333360"/>
        </mc:Choice>
        <mc:Fallback>
          <p:control name="TextBox6" r:id="rId7" imgW="219240" imgH="333360">
            <p:pic>
              <p:nvPicPr>
                <p:cNvPr id="19" name="TextBox6"/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6330919" y="527796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9733" name="TextBox7" r:id="rId8" imgW="219240" imgH="333360"/>
        </mc:Choice>
        <mc:Fallback>
          <p:control name="TextBox7" r:id="rId8" imgW="219240" imgH="333360">
            <p:pic>
              <p:nvPicPr>
                <p:cNvPr id="20" name="TextBox7"/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6384045" y="1025356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9734" name="TextBox8" r:id="rId9" imgW="219240" imgH="333360"/>
        </mc:Choice>
        <mc:Fallback>
          <p:control name="TextBox8" r:id="rId9" imgW="219240" imgH="333360">
            <p:pic>
              <p:nvPicPr>
                <p:cNvPr id="21" name="TextBox8"/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6114921" y="1523050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9735" name="TextBox9" r:id="rId10" imgW="219240" imgH="333360"/>
        </mc:Choice>
        <mc:Fallback>
          <p:control name="TextBox9" r:id="rId10" imgW="219240" imgH="333360">
            <p:pic>
              <p:nvPicPr>
                <p:cNvPr id="22" name="TextBox9"/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6334329" y="2020809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9736" name="TextBox10" r:id="rId11" imgW="219240" imgH="333360"/>
        </mc:Choice>
        <mc:Fallback>
          <p:control name="TextBox10" r:id="rId11" imgW="219240" imgH="333360">
            <p:pic>
              <p:nvPicPr>
                <p:cNvPr id="23" name="TextBox10"/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6693585" y="2526275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9737" name="CommandButton1" r:id="rId12" imgW="1476360" imgH="438120"/>
        </mc:Choice>
        <mc:Fallback>
          <p:control name="CommandButton1" r:id="rId12" imgW="1476360" imgH="438120">
            <p:pic>
              <p:nvPicPr>
                <p:cNvPr id="24" name="CommandButton1"/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152041" y="3191217"/>
                  <a:ext cx="1481234" cy="441745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9738" name="CommandButton2" r:id="rId13" imgW="1486080" imgH="438120"/>
        </mc:Choice>
        <mc:Fallback>
          <p:control name="CommandButton2" r:id="rId13" imgW="1486080" imgH="438120">
            <p:pic>
              <p:nvPicPr>
                <p:cNvPr id="25" name="CommandButton2"/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698301" y="3191216"/>
                  <a:ext cx="1481234" cy="441745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9739" name="Label1" r:id="rId14" imgW="1590840" imgH="438120"/>
        </mc:Choice>
        <mc:Fallback>
          <p:control name="Label1" r:id="rId14" imgW="1590840" imgH="438120">
            <p:pic>
              <p:nvPicPr>
                <p:cNvPr id="26" name="Label1"/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3466617" y="3191216"/>
                  <a:ext cx="1590733" cy="441745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94727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8388" y="78545"/>
            <a:ext cx="7707191" cy="3359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Вставь пропущенные буквы в словах.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12395" y="527861"/>
            <a:ext cx="1859548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нение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12396" y="1025554"/>
            <a:ext cx="180504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К…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снуться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12397" y="1523248"/>
            <a:ext cx="1949573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Р…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внинный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2396" y="2020941"/>
            <a:ext cx="2507418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рательный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2396" y="2518634"/>
            <a:ext cx="1874231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Изл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жение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35622" y="527861"/>
            <a:ext cx="185018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Выж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гший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5622" y="1025554"/>
            <a:ext cx="1838965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Пост…лить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35622" y="1523248"/>
            <a:ext cx="1659429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калка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5623" y="2020941"/>
            <a:ext cx="1901483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Водор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сли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35622" y="2518634"/>
            <a:ext cx="197079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 Соч…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тание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319" name="TextBox1" r:id="rId2" imgW="219240" imgH="333360"/>
        </mc:Choice>
        <mc:Fallback>
          <p:control name="TextBox1" r:id="rId2" imgW="219240" imgH="333360">
            <p:pic>
              <p:nvPicPr>
                <p:cNvPr id="14" name="TextBox1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821351" y="527796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320" name="TextBox2" r:id="rId3" imgW="219240" imgH="333360"/>
        </mc:Choice>
        <mc:Fallback>
          <p:control name="TextBox2" r:id="rId3" imgW="219240" imgH="333360">
            <p:pic>
              <p:nvPicPr>
                <p:cNvPr id="15" name="TextBox2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527524" y="1033196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321" name="TextBox3" r:id="rId4" imgW="219240" imgH="333360"/>
        </mc:Choice>
        <mc:Fallback>
          <p:control name="TextBox3" r:id="rId4" imgW="219240" imgH="333360">
            <p:pic>
              <p:nvPicPr>
                <p:cNvPr id="16" name="TextBox3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552908" y="1522917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322" name="TextBox4" r:id="rId5" imgW="219240" imgH="333360"/>
        </mc:Choice>
        <mc:Fallback>
          <p:control name="TextBox4" r:id="rId5" imgW="219240" imgH="333360">
            <p:pic>
              <p:nvPicPr>
                <p:cNvPr id="17" name="TextBox4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841512" y="2028583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323" name="TextBox5" r:id="rId6" imgW="219240" imgH="333360"/>
        </mc:Choice>
        <mc:Fallback>
          <p:control name="TextBox5" r:id="rId6" imgW="219240" imgH="333360">
            <p:pic>
              <p:nvPicPr>
                <p:cNvPr id="18" name="TextBox5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815635" y="2518501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324" name="TextBox6" r:id="rId7" imgW="219240" imgH="333360"/>
        </mc:Choice>
        <mc:Fallback>
          <p:control name="TextBox6" r:id="rId7" imgW="219240" imgH="333360">
            <p:pic>
              <p:nvPicPr>
                <p:cNvPr id="19" name="TextBox6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6255104" y="527796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325" name="TextBox7" r:id="rId8" imgW="219240" imgH="333360"/>
        </mc:Choice>
        <mc:Fallback>
          <p:control name="TextBox7" r:id="rId8" imgW="219240" imgH="333360">
            <p:pic>
              <p:nvPicPr>
                <p:cNvPr id="20" name="TextBox7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6284215" y="1024370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326" name="TextBox8" r:id="rId9" imgW="219240" imgH="333360"/>
        </mc:Choice>
        <mc:Fallback>
          <p:control name="TextBox8" r:id="rId9" imgW="219240" imgH="333360">
            <p:pic>
              <p:nvPicPr>
                <p:cNvPr id="21" name="TextBox8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6015019" y="1522917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327" name="TextBox9" r:id="rId10" imgW="219240" imgH="333360"/>
        </mc:Choice>
        <mc:Fallback>
          <p:control name="TextBox9" r:id="rId10" imgW="219240" imgH="333360">
            <p:pic>
              <p:nvPicPr>
                <p:cNvPr id="22" name="TextBox9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6471102" y="2020940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328" name="TextBox10" r:id="rId11" imgW="219240" imgH="333360"/>
        </mc:Choice>
        <mc:Fallback>
          <p:control name="TextBox10" r:id="rId11" imgW="219240" imgH="333360">
            <p:pic>
              <p:nvPicPr>
                <p:cNvPr id="23" name="TextBox10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6286275" y="2526275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329" name="CommandButton1" r:id="rId12" imgW="1476360" imgH="438120"/>
        </mc:Choice>
        <mc:Fallback>
          <p:control name="CommandButton1" r:id="rId12" imgW="1476360" imgH="438120">
            <p:pic>
              <p:nvPicPr>
                <p:cNvPr id="24" name="CommandButton1"/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152041" y="3191217"/>
                  <a:ext cx="1481234" cy="441745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330" name="CommandButton2" r:id="rId13" imgW="1486080" imgH="438120"/>
        </mc:Choice>
        <mc:Fallback>
          <p:control name="CommandButton2" r:id="rId13" imgW="1486080" imgH="438120">
            <p:pic>
              <p:nvPicPr>
                <p:cNvPr id="25" name="CommandButton2"/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698301" y="3191216"/>
                  <a:ext cx="1481234" cy="441745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331" name="Label1" r:id="rId14" imgW="1590840" imgH="438120"/>
        </mc:Choice>
        <mc:Fallback>
          <p:control name="Label1" r:id="rId14" imgW="1590840" imgH="438120">
            <p:pic>
              <p:nvPicPr>
                <p:cNvPr id="26" name="Label1"/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3466617" y="3191216"/>
                  <a:ext cx="1590733" cy="441745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414924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8388" y="78545"/>
            <a:ext cx="7707191" cy="3359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Вставь пропущенные буквы в словах.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12396" y="527861"/>
            <a:ext cx="1879041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Вым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кший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12396" y="1025554"/>
            <a:ext cx="2615588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Безотл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гательно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12396" y="1523248"/>
            <a:ext cx="1588897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Отр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сль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2395" y="2020941"/>
            <a:ext cx="1723933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вчиха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2395" y="2518634"/>
            <a:ext cx="1875835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Заг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релый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35623" y="527861"/>
            <a:ext cx="1646989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Р…сточек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35622" y="1025554"/>
            <a:ext cx="1410964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рь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35622" y="1523248"/>
            <a:ext cx="1797287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Заск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чить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5622" y="2020941"/>
            <a:ext cx="1901483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Выч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тание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35622" y="2518634"/>
            <a:ext cx="1712072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 З…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рница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1304" name="TextBox1" r:id="rId2" imgW="219240" imgH="333360"/>
        </mc:Choice>
        <mc:Fallback>
          <p:control name="TextBox1" r:id="rId2" imgW="219240" imgH="333360">
            <p:pic>
              <p:nvPicPr>
                <p:cNvPr id="14" name="TextBox1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933752" y="531132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305" name="TextBox2" r:id="rId3" imgW="219240" imgH="333360"/>
        </mc:Choice>
        <mc:Fallback>
          <p:control name="TextBox2" r:id="rId3" imgW="219240" imgH="333360">
            <p:pic>
              <p:nvPicPr>
                <p:cNvPr id="15" name="TextBox2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2213757" y="1021472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306" name="TextBox3" r:id="rId4" imgW="219240" imgH="333360"/>
        </mc:Choice>
        <mc:Fallback>
          <p:control name="TextBox3" r:id="rId4" imgW="219240" imgH="333360">
            <p:pic>
              <p:nvPicPr>
                <p:cNvPr id="16" name="TextBox3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825753" y="1515267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307" name="TextBox4" r:id="rId5" imgW="219240" imgH="333360"/>
        </mc:Choice>
        <mc:Fallback>
          <p:control name="TextBox4" r:id="rId5" imgW="219240" imgH="333360">
            <p:pic>
              <p:nvPicPr>
                <p:cNvPr id="17" name="TextBox4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717754" y="2020876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308" name="TextBox5" r:id="rId6" imgW="219240" imgH="333360"/>
        </mc:Choice>
        <mc:Fallback>
          <p:control name="TextBox5" r:id="rId6" imgW="219240" imgH="333360">
            <p:pic>
              <p:nvPicPr>
                <p:cNvPr id="18" name="TextBox5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766362" y="2526365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309" name="TextBox6" r:id="rId7" imgW="219240" imgH="333360"/>
        </mc:Choice>
        <mc:Fallback>
          <p:control name="TextBox6" r:id="rId7" imgW="219240" imgH="333360">
            <p:pic>
              <p:nvPicPr>
                <p:cNvPr id="19" name="TextBox6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855838" y="531132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310" name="TextBox7" r:id="rId8" imgW="219240" imgH="333360"/>
        </mc:Choice>
        <mc:Fallback>
          <p:control name="TextBox7" r:id="rId8" imgW="219240" imgH="333360">
            <p:pic>
              <p:nvPicPr>
                <p:cNvPr id="20" name="TextBox7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6126266" y="1027275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311" name="TextBox8" r:id="rId9" imgW="219240" imgH="333360"/>
        </mc:Choice>
        <mc:Fallback>
          <p:control name="TextBox8" r:id="rId9" imgW="219240" imgH="333360">
            <p:pic>
              <p:nvPicPr>
                <p:cNvPr id="21" name="TextBox8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6234265" y="1522063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312" name="TextBox9" r:id="rId10" imgW="219240" imgH="333360"/>
        </mc:Choice>
        <mc:Fallback>
          <p:control name="TextBox9" r:id="rId10" imgW="219240" imgH="333360">
            <p:pic>
              <p:nvPicPr>
                <p:cNvPr id="22" name="TextBox9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6234265" y="2020876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313" name="TextBox10" r:id="rId11" imgW="219240" imgH="333360"/>
        </mc:Choice>
        <mc:Fallback>
          <p:control name="TextBox10" r:id="rId11" imgW="219240" imgH="333360">
            <p:pic>
              <p:nvPicPr>
                <p:cNvPr id="23" name="TextBox10"/>
                <p:cNvPicPr>
                  <a:picLocks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996502" y="2517450"/>
                  <a:ext cx="215998" cy="33449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314" name="CommandButton1" r:id="rId12" imgW="1476360" imgH="438120"/>
        </mc:Choice>
        <mc:Fallback>
          <p:control name="CommandButton1" r:id="rId12" imgW="1476360" imgH="438120">
            <p:pic>
              <p:nvPicPr>
                <p:cNvPr id="24" name="CommandButton1"/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152041" y="3191217"/>
                  <a:ext cx="1481234" cy="441745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315" name="CommandButton2" r:id="rId13" imgW="1486080" imgH="438120"/>
        </mc:Choice>
        <mc:Fallback>
          <p:control name="CommandButton2" r:id="rId13" imgW="1486080" imgH="438120">
            <p:pic>
              <p:nvPicPr>
                <p:cNvPr id="25" name="CommandButton2"/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698301" y="3191216"/>
                  <a:ext cx="1481234" cy="441745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316" name="Label1" r:id="rId14" imgW="1590840" imgH="438120"/>
        </mc:Choice>
        <mc:Fallback>
          <p:control name="Label1" r:id="rId14" imgW="1590840" imgH="438120">
            <p:pic>
              <p:nvPicPr>
                <p:cNvPr id="26" name="Label1"/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3466617" y="3191216"/>
                  <a:ext cx="1590733" cy="441745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244704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42134" y="88363"/>
            <a:ext cx="3356496" cy="7322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Правописание гласных </a:t>
            </a:r>
          </a:p>
          <a:p>
            <a:pPr algn="ctr"/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корне слова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33091" y="777721"/>
            <a:ext cx="3578865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Буквы Ё, О </a:t>
            </a:r>
            <a:r>
              <a:rPr lang="ru-RU" sz="1701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 шипящих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55797" y="1093360"/>
            <a:ext cx="4618572" cy="23320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 ударением после шипящего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Нужно писать гласную Ё,</a:t>
            </a:r>
          </a:p>
          <a:p>
            <a:r>
              <a:rPr lang="ru-RU" sz="2079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однокоренное </a:t>
            </a:r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слова </a:t>
            </a:r>
            <a:r>
              <a:rPr lang="ru-RU" sz="2079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есть</a:t>
            </a:r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ru-RU" sz="2079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корне которого пишется Е</a:t>
            </a:r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же слова нет такого,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 шипящего пишется О.</a:t>
            </a:r>
          </a:p>
          <a:p>
            <a:endParaRPr lang="ru-RU" sz="2079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70479" y="3152101"/>
            <a:ext cx="2449902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жЁлтый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жЕлтеть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54700" y="3147798"/>
            <a:ext cx="2851041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шЁпот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шЕптать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55798" y="3736586"/>
            <a:ext cx="2421894" cy="8775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шОв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(нет однокоренного слова с буквой Е)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25320" y="3736586"/>
            <a:ext cx="2456415" cy="8775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крыжОвник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(нет однокоренного слова с буквой Е) 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https://www.ofisbay.com/image/catalog/kalem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Управляющая кнопка: справка 14">
            <a:hlinkClick r:id="" action="ppaction://hlinkshowjump?jump=nextslide" highlightClick="1"/>
          </p:cNvPr>
          <p:cNvSpPr/>
          <p:nvPr/>
        </p:nvSpPr>
        <p:spPr>
          <a:xfrm>
            <a:off x="8035466" y="88364"/>
            <a:ext cx="251997" cy="261150"/>
          </a:xfrm>
          <a:prstGeom prst="actionButtonHelp">
            <a:avLst/>
          </a:prstGeom>
          <a:solidFill>
            <a:srgbClr val="7361F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4" name="2 (2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39837" y="1307663"/>
            <a:ext cx="287997" cy="287997"/>
          </a:xfrm>
          <a:prstGeom prst="rect">
            <a:avLst/>
          </a:prstGeom>
        </p:spPr>
      </p:pic>
      <p:pic>
        <p:nvPicPr>
          <p:cNvPr id="12290" name="Picture 2" descr="Bitmoji Image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12" r="25804"/>
          <a:stretch/>
        </p:blipFill>
        <p:spPr bwMode="auto">
          <a:xfrm>
            <a:off x="138975" y="181385"/>
            <a:ext cx="2116822" cy="419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874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229" y="407640"/>
            <a:ext cx="7213966" cy="3664086"/>
          </a:xfrm>
          <a:prstGeom prst="rect">
            <a:avLst/>
          </a:prstGeom>
        </p:spPr>
      </p:pic>
      <p:pic>
        <p:nvPicPr>
          <p:cNvPr id="3" name="Picture 6" descr="https://www.ofisbay.com/image/catalog/kalem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735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8388" y="78545"/>
            <a:ext cx="7707191" cy="3359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Найди слова, которые пишутся с буквой Ё.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6404" y="364598"/>
            <a:ext cx="1729961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порность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6403" y="790293"/>
            <a:ext cx="137287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колад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6404" y="1215987"/>
            <a:ext cx="1430200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Прич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ска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6404" y="1641681"/>
            <a:ext cx="1273490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Печ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нка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6404" y="2067374"/>
            <a:ext cx="1215782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Щ…голь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6404" y="2493068"/>
            <a:ext cx="1215397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Обж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6404" y="2918763"/>
            <a:ext cx="1294329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тка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6404" y="3344457"/>
            <a:ext cx="1291123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мпол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6404" y="3770151"/>
            <a:ext cx="123623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рнов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10761" y="364598"/>
            <a:ext cx="114005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Ш…рты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10762" y="790293"/>
            <a:ext cx="1313565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Печ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рин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10762" y="1215987"/>
            <a:ext cx="122020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ный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10762" y="1641681"/>
            <a:ext cx="1205779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Пш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нка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810761" y="2067374"/>
            <a:ext cx="2014078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Прож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рливый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10761" y="2493068"/>
            <a:ext cx="1502334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рствый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10761" y="2918763"/>
            <a:ext cx="1323183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нглёр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10761" y="3344457"/>
            <a:ext cx="1412310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Капюш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…н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810761" y="3770151"/>
            <a:ext cx="1103187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Пч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лы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2" name="Picture 4" descr="https://media.istockphoto.com/photos/dartboard-with-dart-flying-in-aim-picture-id94471938?k=20&amp;m=94471938&amp;s=612x612&amp;w=0&amp;h=2OowQMspAc6mjlV8t9Ttatb_sOcYWxUEeG5Amx_ndco=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501"/>
          <a:stretch/>
        </p:blipFill>
        <p:spPr bwMode="auto">
          <a:xfrm>
            <a:off x="6856230" y="460569"/>
            <a:ext cx="1623982" cy="3309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1774745" y="124028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56404" y="364599"/>
            <a:ext cx="1569129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1533862" y="990552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256404" y="1215987"/>
            <a:ext cx="1275352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29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1736623" y="534587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238160" y="775158"/>
            <a:ext cx="1569129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31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1754867" y="2252499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256404" y="2493070"/>
            <a:ext cx="1569129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33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1754867" y="3132012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Прямоугольник 33"/>
          <p:cNvSpPr/>
          <p:nvPr/>
        </p:nvSpPr>
        <p:spPr>
          <a:xfrm>
            <a:off x="256404" y="3372583"/>
            <a:ext cx="1569129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35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4353812" y="116461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Прямоугольник 35"/>
          <p:cNvSpPr/>
          <p:nvPr/>
        </p:nvSpPr>
        <p:spPr>
          <a:xfrm>
            <a:off x="2855349" y="357032"/>
            <a:ext cx="1569129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3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4353812" y="548650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Прямоугольник 37"/>
          <p:cNvSpPr/>
          <p:nvPr/>
        </p:nvSpPr>
        <p:spPr>
          <a:xfrm>
            <a:off x="2855349" y="789221"/>
            <a:ext cx="1569129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39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4636214" y="1886740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Прямоугольник 39"/>
          <p:cNvSpPr/>
          <p:nvPr/>
        </p:nvSpPr>
        <p:spPr>
          <a:xfrm>
            <a:off x="2826303" y="2142056"/>
            <a:ext cx="1867002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41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4317334" y="2684688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Прямоугольник 41"/>
          <p:cNvSpPr/>
          <p:nvPr/>
        </p:nvSpPr>
        <p:spPr>
          <a:xfrm>
            <a:off x="2818871" y="2925259"/>
            <a:ext cx="1569129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43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4353812" y="3104243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Прямоугольник 43"/>
          <p:cNvSpPr/>
          <p:nvPr/>
        </p:nvSpPr>
        <p:spPr>
          <a:xfrm>
            <a:off x="2855349" y="3344814"/>
            <a:ext cx="1569129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45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1514757" y="1414101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Прямоугольник 45"/>
          <p:cNvSpPr/>
          <p:nvPr/>
        </p:nvSpPr>
        <p:spPr>
          <a:xfrm>
            <a:off x="237299" y="1639536"/>
            <a:ext cx="1275352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4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1526137" y="1837620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Прямоугольник 47"/>
          <p:cNvSpPr/>
          <p:nvPr/>
        </p:nvSpPr>
        <p:spPr>
          <a:xfrm>
            <a:off x="248679" y="2063056"/>
            <a:ext cx="1275352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49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1514756" y="2698735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Прямоугольник 49"/>
          <p:cNvSpPr/>
          <p:nvPr/>
        </p:nvSpPr>
        <p:spPr>
          <a:xfrm>
            <a:off x="237298" y="2924170"/>
            <a:ext cx="1275352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51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1538183" y="3601629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Прямоугольник 51"/>
          <p:cNvSpPr/>
          <p:nvPr/>
        </p:nvSpPr>
        <p:spPr>
          <a:xfrm>
            <a:off x="260725" y="3827064"/>
            <a:ext cx="1275352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53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4108919" y="994351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Прямоугольник 53"/>
          <p:cNvSpPr/>
          <p:nvPr/>
        </p:nvSpPr>
        <p:spPr>
          <a:xfrm>
            <a:off x="2831461" y="1219787"/>
            <a:ext cx="1275352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5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4108919" y="1448739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Прямоугольник 57"/>
          <p:cNvSpPr/>
          <p:nvPr/>
        </p:nvSpPr>
        <p:spPr>
          <a:xfrm>
            <a:off x="2831461" y="1674175"/>
            <a:ext cx="1275352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61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4129174" y="2278449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Прямоугольник 61"/>
          <p:cNvSpPr/>
          <p:nvPr/>
        </p:nvSpPr>
        <p:spPr>
          <a:xfrm>
            <a:off x="2851716" y="2503885"/>
            <a:ext cx="1275352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63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60947">
            <a:off x="4096329" y="3585803"/>
            <a:ext cx="1067249" cy="8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Прямоугольник 63"/>
          <p:cNvSpPr/>
          <p:nvPr/>
        </p:nvSpPr>
        <p:spPr>
          <a:xfrm>
            <a:off x="2818872" y="3811238"/>
            <a:ext cx="1275352" cy="33443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65" name="Picture 6" descr="https://www.ofisbay.com/image/catalog/kalem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280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35 0.01186 L 0.06535 0.01186 C 0.09745 0.01747 0.05751 0.01186 0.09808 0.01186 C 0.12999 0.01186 0.1619 0.01346 0.19372 0.01426 C 0.21996 0.01715 0.21617 0.01811 0.24565 0.01426 C 0.24925 0.01378 0.26151 0.00753 0.26341 0.00689 L 0.27161 0.00449 C 0.29288 -0.00801 0.27684 0.00048 0.33039 0.00449 C 0.35689 0.00641 0.33075 0.00577 0.34679 0.00945 C 0.35184 0.01058 0.37834 0.01378 0.38231 0.01426 C 0.39664 0.02051 0.38817 0.01779 0.41648 0.01426 C 0.41972 0.01378 0.42288 0.01202 0.42603 0.01186 C 0.44424 0.01042 0.46254 0.01026 0.48075 0.00945 C 0.48526 0.00849 0.48986 0.00817 0.49436 0.00689 C 0.49626 0.00641 0.49797 0.00481 0.49986 0.00449 C 0.51077 0.0032 0.52168 0.00288 0.53268 0.00208 C 0.54367 7.69231E-7 0.54439 7.69231E-7 0.55449 -0.00273 C 0.55729 -0.00353 0.55999 -0.00465 0.56269 -0.00513 C 0.56909 -0.00625 0.57549 -0.00673 0.58181 -0.00753 L 0.67069 -0.00513 C 0.67213 -0.00513 0.67339 -0.00337 0.67475 -0.00273 C 0.67925 -0.00096 0.68376 0.00128 0.68845 0.00208 L 0.70206 0.00449 L 0.75678 0.00208 C 0.79284 -0.00064 0.74966 0.0008 0.77454 -0.00273 C 0.79275 -0.00529 0.79491 -0.00513 0.80735 -0.00513 L 0.84152 -0.00513 L 0.84152 -0.00513 " pathEditMode="relative" ptsTypes="AAAAAAAAAAAAAAAAAAAAAAAAAAAA">
                                      <p:cBhvr>
                                        <p:cTn id="6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2024E-6 -0.00016 L -3.52024E-6 4.61538E-6 C 0.0046 -0.00177 0.0092 -0.00481 0.01389 -0.00481 C 0.05346 -0.00481 0.13261 -0.00016 0.13261 4.61538E-6 C 0.13576 0.00144 0.13901 0.00288 0.14235 0.00464 C 0.14514 0.00625 0.14784 0.00833 0.15073 0.00945 C 0.16344 0.01506 0.15461 0.00897 0.16596 0.01442 C 0.18345 0.02259 0.16542 0.01666 0.18273 0.02163 C 0.18508 0.02323 0.18742 0.02532 0.18976 0.0266 C 0.19256 0.02788 0.19535 0.02804 0.19815 0.029 C 0.19986 0.02964 0.21086 0.03317 0.21491 0.03621 C 0.23457 0.05144 0.21545 0.03701 0.22744 0.04839 C 0.23114 0.05192 0.23484 0.05528 0.23871 0.05817 C 0.24043 0.05945 0.24232 0.05977 0.24421 0.06057 C 0.24556 0.06217 0.24683 0.06426 0.24845 0.06538 C 0.25016 0.06666 0.25214 0.06714 0.25395 0.06778 C 0.25864 0.06955 0.26332 0.07067 0.26792 0.07259 C 0.2901 0.08221 0.26278 0.07339 0.28469 0.0798 C 0.28703 0.08141 0.28919 0.08349 0.29172 0.08461 C 0.29442 0.08589 0.29731 0.08557 0.30001 0.08717 C 0.30443 0.08958 0.3084 0.09375 0.31263 0.09679 C 0.31399 0.09775 0.31543 0.09871 0.31678 0.09919 C 0.32003 0.10032 0.32327 0.1008 0.32652 0.1016 C 0.35302 0.11698 0.32597 0.10208 0.40062 0.10657 C 0.40485 0.10673 0.409 0.10817 0.41315 0.10897 C 0.43613 0.12227 0.41874 0.11314 0.47742 0.10897 C 0.48013 0.10881 0.48292 0.10721 0.48572 0.10657 C 0.48995 0.1056 0.4941 0.10496 0.49834 0.10416 C 0.51276 0.10496 0.52718 0.10448 0.54161 0.10657 C 0.54449 0.10689 0.54999 0.11137 0.54999 0.11153 C 0.55134 0.11298 0.5526 0.11506 0.55414 0.11618 C 0.55675 0.11826 0.56252 0.12115 0.56252 0.12131 C 0.56432 0.12355 0.56604 0.12644 0.56811 0.12836 C 0.56937 0.12964 0.57099 0.1298 0.57226 0.13076 C 0.58434 0.1399 0.57226 0.13237 0.58199 0.13814 C 0.58289 0.13974 0.5837 0.14182 0.58488 0.14294 C 0.58605 0.14423 0.58767 0.14439 0.58902 0.14535 C 0.59002 0.14615 0.59083 0.14695 0.59191 0.14791 L 0.58488 0.14054 L 0.58488 0.1407 " pathEditMode="relative" rAng="0" ptsTypes="AAAAAAAAAAAAAAAAAAAAAAAAAAAAAAAAAAAAAAAA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95" y="716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36 0.01186 L 0.06536 0.01202 C 0.09745 0.01747 0.05752 0.01186 0.09808 0.01186 C 0.13 0.01186 0.16191 0.01346 0.19373 0.01426 C 0.21996 0.01715 0.21618 0.01811 0.24565 0.01426 C 0.24926 0.01378 0.26152 0.00753 0.26341 0.00689 L 0.27162 0.00449 C 0.29289 -0.00801 0.27684 0.00048 0.33039 0.00449 C 0.35689 0.00641 0.33075 0.00577 0.3468 0.00945 C 0.35185 0.01058 0.37835 0.01378 0.38232 0.01426 C 0.39665 0.02051 0.38818 0.01779 0.41648 0.01426 C 0.41973 0.01378 0.42288 0.01202 0.42604 0.01186 C 0.44425 0.01042 0.46255 0.01026 0.48076 0.00945 C 0.48526 0.00849 0.48986 0.00817 0.49437 0.00689 C 0.49626 0.00641 0.49797 0.00481 0.49987 0.00449 C 0.51078 0.0032 0.52168 0.00288 0.53268 0.00208 C 0.54368 5.12821E-7 0.5444 5.12821E-7 0.5545 -0.00272 C 0.55729 -0.00353 0.56 -0.00465 0.5627 -0.00513 C 0.5691 -0.00625 0.5755 -0.00673 0.58181 -0.00753 L 0.6707 -0.00513 C 0.67214 -0.00513 0.6734 -0.00337 0.67475 -0.00272 C 0.67926 -0.00096 0.68377 0.00128 0.68846 0.00208 L 0.70207 0.00449 L 0.75679 0.00208 C 0.79285 -0.00064 0.74967 0.0008 0.77455 -0.00272 C 0.79276 -0.00529 0.79492 -0.00513 0.80736 -0.00513 L 0.84152 -0.00513 L 0.84152 -0.00497 " pathEditMode="relative" rAng="0" ptsTypes="AAAAAAAAAAAAAAAAAAAAAAAAAAAA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08" y="-67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35 0.01186 L 0.06535 0.01202 C 0.09745 0.01746 0.05751 0.01186 0.09808 0.01186 C 0.12999 0.01186 0.1619 0.01346 0.19372 0.01426 C 0.21996 0.01714 0.21617 0.01811 0.24565 0.01426 C 0.24925 0.01378 0.26151 0.00753 0.26341 0.00689 L 0.27161 0.00448 C 0.29288 -0.00802 0.27684 0.00048 0.33039 0.00448 C 0.35689 0.00641 0.33075 0.00577 0.34679 0.00945 C 0.35184 0.01057 0.37834 0.01378 0.38231 0.01426 C 0.39664 0.02051 0.38817 0.01779 0.41648 0.01426 C 0.41972 0.01378 0.42288 0.01202 0.42603 0.01186 C 0.44424 0.01041 0.46254 0.01025 0.48075 0.00945 C 0.48526 0.00849 0.48986 0.00817 0.49436 0.00689 C 0.49626 0.00641 0.49797 0.0048 0.49986 0.00448 C 0.51077 0.0032 0.52168 0.00288 0.53268 0.00208 C 0.54367 3.07692E-6 0.54439 3.07692E-6 0.55449 -0.00273 C 0.55729 -0.00353 0.55999 -0.00465 0.56269 -0.00513 C 0.56909 -0.00625 0.57549 -0.00673 0.58181 -0.00754 L 0.67069 -0.00513 C 0.67213 -0.00513 0.67339 -0.00337 0.67475 -0.00273 C 0.67925 -0.00096 0.68376 0.00128 0.68845 0.00208 L 0.70206 0.00448 L 0.75678 0.00208 C 0.79284 -0.00064 0.74966 0.0008 0.77454 -0.00273 C 0.79275 -0.00529 0.79491 -0.00513 0.80735 -0.00513 L 0.84152 -0.00513 L 0.84152 -0.00497 " pathEditMode="relative" rAng="0" ptsTypes="AAAAAAAAAAAAAAAAAAAAAAAAAAAA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08" y="-67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35 0.01186 L 0.06535 0.01202 C 0.09745 0.01747 0.05751 0.01186 0.09808 0.01186 C 0.12999 0.01186 0.1619 0.01346 0.19372 0.01426 C 0.21996 0.01714 0.21617 0.01811 0.24565 0.01426 C 0.24925 0.01378 0.26151 0.00753 0.26341 0.00689 L 0.27161 0.00448 C 0.29288 -0.00802 0.27684 0.00048 0.33039 0.00448 C 0.35689 0.00641 0.33075 0.00577 0.34679 0.00945 C 0.35184 0.01057 0.37834 0.01378 0.38231 0.01426 C 0.39664 0.02051 0.38817 0.01779 0.41648 0.01426 C 0.41972 0.01378 0.42288 0.01202 0.42603 0.01186 C 0.44424 0.01041 0.46254 0.01025 0.48075 0.00945 C 0.48526 0.00849 0.48986 0.00817 0.49436 0.00689 C 0.49626 0.00641 0.49797 0.00481 0.49986 0.00448 C 0.51077 0.0032 0.52168 0.00288 0.53268 0.00208 C 0.54367 2.5641E-6 0.54439 2.5641E-6 0.55449 -0.00273 C 0.55729 -0.00353 0.55999 -0.00465 0.56269 -0.00513 C 0.56909 -0.00625 0.57549 -0.00673 0.58181 -0.00753 L 0.67069 -0.00513 C 0.67213 -0.00513 0.67339 -0.00337 0.67475 -0.00273 C 0.67925 -0.00096 0.68376 0.00128 0.68845 0.00208 L 0.70206 0.00448 L 0.75678 0.00208 C 0.79284 -0.00064 0.74966 0.0008 0.77454 -0.00273 C 0.79275 -0.00529 0.79491 -0.00513 0.80735 -0.00513 L 0.84152 -0.00513 L 0.84152 -0.00497 " pathEditMode="relative" rAng="0" ptsTypes="AAAAAAAAAAAAAAAAAAAAAAAAAAAA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08" y="-67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35 0.01186 L 0.06535 0.01202 C 0.09744 0.01746 0.05751 0.01186 0.09808 0.01186 C 0.12999 0.01186 0.1619 0.01346 0.19372 0.01426 C 0.21995 0.01714 0.21617 0.01811 0.24565 0.01426 C 0.24925 0.01378 0.26151 0.00753 0.26341 0.00689 L 0.27161 0.00448 C 0.29288 -0.00802 0.27684 0.00048 0.33038 0.00448 C 0.35689 0.00641 0.33075 0.00577 0.34679 0.00945 C 0.35184 0.01057 0.37834 0.01378 0.38231 0.01426 C 0.39664 0.02051 0.38817 0.01779 0.41647 0.01426 C 0.41972 0.01378 0.42288 0.01202 0.42603 0.01186 C 0.44424 0.01041 0.46254 0.01025 0.48075 0.00945 C 0.48526 0.00849 0.48985 0.00817 0.49436 0.00689 C 0.49625 0.00641 0.49797 0.0048 0.49986 0.00448 C 0.51077 0.0032 0.52168 0.00288 0.53267 0.00208 C 0.54367 3.33333E-6 0.54439 3.33333E-6 0.55449 -0.00273 C 0.55728 -0.00353 0.55999 -0.00465 0.56269 -0.00513 C 0.56909 -0.00625 0.57549 -0.00673 0.5818 -0.00754 L 0.67069 -0.00513 C 0.67213 -0.00513 0.67339 -0.00337 0.67475 -0.00273 C 0.67925 -0.00096 0.68376 0.00128 0.68845 0.00208 L 0.70206 0.00448 L 0.75678 0.00208 C 0.79284 -0.00064 0.74966 0.0008 0.77454 -0.00273 C 0.79275 -0.00529 0.79491 -0.00513 0.80735 -0.00513 L 0.84152 -0.00513 L 0.84152 -0.00497 " pathEditMode="relative" rAng="0" ptsTypes="AAAAAAAAAAAAAAAAAAAAAAAAAAAA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08" y="-67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35 0.01186 L 0.06535 0.01202 C 0.09744 0.01747 0.05751 0.01186 0.09808 0.01186 C 0.12999 0.01186 0.1619 0.01347 0.19372 0.01427 C 0.21995 0.01715 0.21617 0.01811 0.24565 0.01427 C 0.24925 0.01379 0.26151 0.00754 0.26341 0.0069 L 0.27161 0.00449 C 0.29288 -0.00801 0.27684 0.00049 0.33038 0.00449 C 0.35689 0.00641 0.33075 0.00577 0.34679 0.00946 C 0.35184 0.01058 0.37834 0.01379 0.38231 0.01427 C 0.39664 0.02052 0.38817 0.01779 0.41647 0.01427 C 0.41972 0.01379 0.42288 0.01202 0.42603 0.01186 C 0.44424 0.01042 0.46254 0.01026 0.48075 0.00946 C 0.48526 0.0085 0.48985 0.00818 0.49436 0.0069 C 0.49625 0.00641 0.49797 0.00481 0.49986 0.00449 C 0.51077 0.00321 0.52168 0.00289 0.53267 0.00209 C 0.54367 -4.35897E-6 0.54439 -4.35897E-6 0.55449 -0.00272 C 0.55728 -0.00352 0.55999 -0.00464 0.56269 -0.00512 C 0.56909 -0.00625 0.57549 -0.00673 0.5818 -0.00753 L 0.67069 -0.00512 C 0.67213 -0.00512 0.67339 -0.00336 0.67475 -0.00272 C 0.67925 -0.00096 0.68376 0.00129 0.68845 0.00209 L 0.70206 0.00449 L 0.75678 0.00209 C 0.79284 -0.00064 0.74966 0.00081 0.77454 -0.00272 C 0.79275 -0.00528 0.79491 -0.00512 0.80735 -0.00512 L 0.84152 -0.00512 L 0.84152 -0.00496 " pathEditMode="relative" rAng="0" ptsTypes="AAAAAAAAAAAAAAAAAAAAAAAAAAAA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08" y="-67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36 0.01186 L 0.06536 0.01202 C 0.09745 0.01747 0.05752 0.01186 0.09808 0.01186 C 0.13 0.01186 0.16191 0.01346 0.19373 0.01426 C 0.21996 0.01715 0.21618 0.01811 0.24565 0.01426 C 0.24926 0.01378 0.26152 0.00753 0.26341 0.00689 L 0.27162 0.00449 C 0.29289 -0.00801 0.27684 0.00048 0.33039 0.00449 C 0.3569 0.00641 0.33075 0.00577 0.3468 0.00946 C 0.35185 0.01058 0.37835 0.01378 0.38232 0.01426 C 0.39665 0.02051 0.38818 0.01779 0.41648 0.01426 C 0.41973 0.01378 0.42288 0.01202 0.42604 0.01186 C 0.44425 0.01042 0.46255 0.01026 0.48076 0.00946 C 0.48526 0.0085 0.48986 0.00817 0.49437 0.00689 C 0.49626 0.00641 0.49798 0.00481 0.49987 0.00449 C 0.51078 0.00321 0.52168 0.00289 0.53268 0.00209 C 0.54368 -1.79487E-6 0.5444 -1.79487E-6 0.5545 -0.00272 C 0.55729 -0.00352 0.56 -0.00465 0.5627 -0.00513 C 0.5691 -0.00625 0.5755 -0.00673 0.58181 -0.00753 L 0.6707 -0.00513 C 0.67214 -0.00513 0.6734 -0.00336 0.67475 -0.00272 C 0.67926 -0.00096 0.68377 0.00128 0.68846 0.00209 L 0.70207 0.00449 L 0.75679 0.00209 C 0.79285 -0.00064 0.74967 0.0008 0.77455 -0.00272 C 0.79276 -0.00529 0.79492 -0.00513 0.80736 -0.00513 L 0.84153 -0.00513 L 0.84153 -0.00497 " pathEditMode="relative" rAng="0" ptsTypes="AAAAAAAAAAAAAAAAAAAAAAAAAAAA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08" y="-67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36 0.01186 L 0.06536 0.01202 C 0.09745 0.01747 0.05751 0.01186 0.09808 0.01186 C 0.12999 0.01186 0.1619 0.01347 0.19372 0.01427 C 0.21996 0.01715 0.21617 0.01811 0.24565 0.01427 C 0.24926 0.01379 0.26152 0.00754 0.26341 0.0069 L 0.27161 0.00449 C 0.29289 -0.00801 0.27684 0.00049 0.33039 0.00449 C 0.35689 0.00641 0.33075 0.00577 0.34679 0.00946 C 0.35184 0.01058 0.37835 0.01379 0.38231 0.01427 C 0.39665 0.02052 0.38817 0.01779 0.41648 0.01427 C 0.41972 0.01379 0.42288 0.01202 0.42603 0.01186 C 0.44424 0.01042 0.46254 0.01026 0.48075 0.00946 C 0.48526 0.0085 0.48986 0.00818 0.49436 0.0069 C 0.49626 0.00641 0.49797 0.00481 0.49986 0.00449 C 0.51077 0.00321 0.52168 0.00289 0.53268 0.00209 C 0.54368 -4.61538E-6 0.5444 -4.61538E-6 0.55449 -0.00272 C 0.55729 -0.00352 0.55999 -0.00464 0.5627 -0.00512 C 0.5691 -0.00625 0.5755 -0.00673 0.58181 -0.00753 L 0.67069 -0.00512 C 0.67213 -0.00512 0.6734 -0.00336 0.67475 -0.00272 C 0.67926 -0.00096 0.68376 0.00129 0.68845 0.00209 L 0.70206 0.00449 L 0.75678 0.00209 C 0.79284 -0.00064 0.74966 0.00081 0.77454 -0.00272 C 0.79275 -0.00528 0.79491 -0.00512 0.80735 -0.00512 L 0.84152 -0.00512 L 0.84152 -0.00496 " pathEditMode="relative" rAng="0" ptsTypes="AAAAAAAAAAAAAAAAAAAAAAAAAAAA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08" y="-67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35 0.01186 L 0.06535 0.01202 C 0.09744 0.01747 0.05751 0.01186 0.09808 0.01186 C 0.12999 0.01186 0.1619 0.01346 0.19372 0.01426 C 0.21995 0.01715 0.21617 0.01811 0.24565 0.01426 C 0.24925 0.01378 0.26151 0.00753 0.26341 0.00689 L 0.27161 0.00449 C 0.29288 -0.00801 0.27684 0.00048 0.33038 0.00449 C 0.35689 0.00641 0.33075 0.00577 0.34679 0.00945 C 0.35184 0.01057 0.37834 0.01378 0.38231 0.01426 C 0.39664 0.02051 0.38817 0.01779 0.41647 0.01426 C 0.41972 0.01378 0.42288 0.01202 0.42603 0.01186 C 0.44424 0.01041 0.46254 0.01025 0.48075 0.00945 C 0.48526 0.00849 0.48985 0.00817 0.49436 0.00689 C 0.49625 0.00641 0.49797 0.00481 0.49986 0.00449 C 0.51077 0.0032 0.52168 0.00288 0.53267 0.00208 C 0.54367 2.05128E-6 0.54439 2.05128E-6 0.55449 -0.00273 C 0.55728 -0.00353 0.55999 -0.00465 0.56269 -0.00513 C 0.56909 -0.00625 0.57549 -0.00673 0.5818 -0.00753 L 0.67069 -0.00513 C 0.67213 -0.00513 0.67339 -0.00337 0.67475 -0.00273 C 0.67925 -0.00096 0.68376 0.00128 0.68845 0.00208 L 0.70206 0.00449 L 0.75678 0.00208 C 0.79284 -0.00064 0.74966 0.0008 0.77454 -0.00273 C 0.79275 -0.00529 0.79491 -0.00513 0.80735 -0.00513 L 0.84152 -0.00513 L 0.84152 -0.00497 " pathEditMode="relative" rAng="0" ptsTypes="AAAAAAAAAAAAAAAAAAAAAAAAAAAA">
                                      <p:cBhvr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08" y="-67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25E-7 -0.00256 L 1.5325E-7 -0.00256 C 0.00469 -0.00337 0.00938 -0.00481 0.01415 -0.00481 C 0.05454 -0.00481 0.1354 -0.00256 0.1354 -0.00256 C 0.13856 -0.00176 0.14189 -0.00112 0.14532 -0.00032 C 0.1482 0.00048 0.15091 0.0016 0.15388 0.00208 C 0.16686 0.00481 0.15785 0.00192 0.16939 0.00449 C 0.18733 0.00849 0.16885 0.00561 0.18651 0.00801 C 0.18895 0.00881 0.19138 0.00994 0.19373 0.01058 C 0.19661 0.01106 0.1994 0.01122 0.20229 0.0117 C 0.204 0.01202 0.21527 0.01378 0.21942 0.01522 C 0.23952 0.02276 0.21996 0.01555 0.23222 0.02115 C 0.236 0.02292 0.23979 0.02452 0.24376 0.02596 C 0.24547 0.0266 0.24736 0.02676 0.24935 0.02708 C 0.2507 0.02788 0.25196 0.02901 0.25367 0.02949 C 0.25539 0.03013 0.25746 0.03045 0.25926 0.03061 C 0.26404 0.03157 0.26882 0.03205 0.27351 0.03301 C 0.29622 0.03782 0.26828 0.03349 0.29063 0.03654 C 0.29307 0.03734 0.29523 0.03846 0.29785 0.03894 C 0.30064 0.03958 0.30352 0.03942 0.30632 0.04022 C 0.31083 0.04135 0.31488 0.04343 0.31921 0.04487 C 0.32056 0.04535 0.32209 0.04583 0.32345 0.04615 C 0.32678 0.04663 0.33003 0.0468 0.33336 0.04728 C 0.36041 0.05481 0.33282 0.04744 0.40909 0.04968 C 0.41341 0.04984 0.41765 0.05048 0.42189 0.0508 C 0.44533 0.05737 0.42757 0.05288 0.48751 0.0508 C 0.49022 0.0508 0.4931 0.05 0.49599 0.04968 C 0.50032 0.0492 0.50455 0.04888 0.50888 0.04856 C 0.52357 0.04888 0.53827 0.04872 0.55305 0.04968 C 0.55594 0.04984 0.56162 0.05208 0.56162 0.05208 C 0.56297 0.05288 0.56423 0.05385 0.56585 0.05433 C 0.56847 0.05545 0.57442 0.05689 0.57442 0.05689 C 0.57622 0.05801 0.57793 0.05946 0.5801 0.06042 C 0.58136 0.06106 0.58307 0.06106 0.58433 0.06154 C 0.59668 0.06603 0.58433 0.06234 0.59425 0.06522 C 0.59515 0.06603 0.59605 0.06699 0.59722 0.06747 C 0.5984 0.06811 0.60011 0.06827 0.60146 0.06875 C 0.60245 0.06907 0.60326 0.06955 0.60444 0.07003 L 0.59722 0.06635 L 0.59722 0.06635 " pathEditMode="relative" rAng="0" ptsTypes="AAAAAAAAAAAAAAAAAAAAAAAAAAAAAAAAAAAAAAAA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7" y="35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5084E-6 -0.00528 L -2.05084E-6 -0.00544 C 0.0046 -0.00512 0.00929 -0.0048 0.01406 -0.0048 C 0.05445 -0.0048 0.13504 -0.00528 0.13504 -0.00544 C 0.13829 -0.00544 0.14162 -0.0056 0.14496 -0.00592 C 0.14784 -0.00608 0.15055 -0.00625 0.15352 -0.00641 C 0.1665 -0.00689 0.15749 -0.00625 0.16903 -0.00689 C 0.18688 -0.00769 0.16849 -0.00705 0.18616 -0.00753 C 0.1885 -0.00769 0.19093 -0.00801 0.19328 -0.00801 C 0.19616 -0.00817 0.19896 -0.00817 0.20184 -0.00833 C 0.20355 -0.00833 0.21482 -0.00881 0.21897 -0.00913 C 0.23898 -0.01057 0.21951 -0.00913 0.23168 -0.01025 C 0.23547 -0.01073 0.23925 -0.01105 0.24322 -0.01137 C 0.24493 -0.01137 0.24682 -0.01153 0.24881 -0.01153 C 0.25016 -0.01169 0.25142 -0.01185 0.25313 -0.01201 C 0.25485 -0.01217 0.25683 -0.01217 0.25872 -0.01233 C 0.2635 -0.0125 0.26828 -0.0125 0.27297 -0.01282 C 0.2955 -0.01378 0.26774 -0.01282 0.29 -0.01346 C 0.29244 -0.01362 0.2946 -0.01394 0.29722 -0.01394 C 0.29992 -0.0141 0.3029 -0.0141 0.3056 -0.01426 C 0.31011 -0.01442 0.31416 -0.0149 0.31849 -0.01522 C 0.31984 -0.01538 0.32138 -0.01538 0.32273 -0.01554 C 0.32606 -0.01554 0.32931 -0.0157 0.33264 -0.0157 C 0.3596 -0.0173 0.3321 -0.0157 0.4081 -0.01618 C 0.41242 -0.01618 0.41666 -0.01634 0.4209 -0.0165 C 0.44434 -0.01778 0.42658 -0.01682 0.48643 -0.0165 C 0.48914 -0.0165 0.49202 -0.01634 0.49482 -0.01618 C 0.49915 -0.01618 0.50338 -0.01602 0.50771 -0.01602 C 0.5224 -0.01602 0.5371 -0.01602 0.55179 -0.01618 C 0.55477 -0.01618 0.56036 -0.01666 0.56036 -0.01666 C 0.56171 -0.01682 0.56297 -0.01714 0.56459 -0.01714 C 0.56721 -0.01746 0.57307 -0.01778 0.57307 -0.01778 C 0.57496 -0.01794 0.57667 -0.01826 0.57884 -0.01842 C 0.5801 -0.01858 0.58172 -0.01858 0.58298 -0.01875 C 0.59533 -0.01955 0.58298 -0.01891 0.5929 -0.01939 C 0.59389 -0.01955 0.5947 -0.01987 0.59587 -0.01987 C 0.59705 -0.02003 0.59876 -0.02003 0.60011 -0.02019 C 0.6011 -0.02019 0.60191 -0.02035 0.60309 -0.02035 L 0.59587 -0.01971 L 0.59587 -0.01971 " pathEditMode="relative" rAng="0" ptsTypes="AAAAAAAAAAAAAAAAAAAAAAAAAAAAAAAAAAAAAAAA">
                                      <p:cBhvr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154" y="-73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8 -0.32324 L 0.0128 -0.32308 C 0.0174 -0.32484 0.022 -0.32789 0.02668 -0.32789 C 0.06626 -0.32789 0.14541 -0.32324 0.14541 -0.32308 C 0.14856 -0.32164 0.15181 -0.32019 0.15514 -0.31843 C 0.15794 -0.31683 0.16064 -0.31474 0.16353 -0.31362 C 0.17624 -0.30801 0.1674 -0.3141 0.17876 -0.30865 C 0.19625 -0.30048 0.17822 -0.30641 0.19553 -0.30144 C 0.19787 -0.29984 0.20022 -0.29776 0.20256 -0.29647 C 0.20535 -0.29519 0.20815 -0.29503 0.21094 -0.29407 C 0.21266 -0.29343 0.22365 -0.2899 0.22771 -0.28686 C 0.24736 -0.27164 0.22825 -0.28606 0.24024 -0.27468 C 0.24394 -0.27115 0.24763 -0.26779 0.25151 -0.2649 C 0.25322 -0.26362 0.25512 -0.2633 0.25701 -0.2625 C 0.25836 -0.2609 0.25962 -0.25881 0.26125 -0.25769 C 0.26296 -0.25641 0.26494 -0.25593 0.26674 -0.25529 C 0.27143 -0.25353 0.27612 -0.2524 0.28072 -0.25048 C 0.30289 -0.24087 0.27558 -0.24968 0.29748 -0.24327 C 0.29983 -0.24167 0.30199 -0.23958 0.30452 -0.23846 C 0.30722 -0.23718 0.31011 -0.2375 0.31281 -0.2359 C 0.31723 -0.23349 0.32119 -0.22933 0.32543 -0.22628 C 0.32678 -0.22532 0.32822 -0.22436 0.32958 -0.22388 C 0.33282 -0.22276 0.33607 -0.22228 0.33931 -0.22147 C 0.36582 -0.20609 0.33877 -0.22099 0.41341 -0.21651 C 0.41765 -0.21635 0.4218 -0.2149 0.42594 -0.2141 C 0.44893 -0.2008 0.43153 -0.20994 0.49022 -0.2141 C 0.49292 -0.21426 0.49572 -0.21587 0.49851 -0.21651 C 0.50275 -0.21747 0.5069 -0.21811 0.51113 -0.21891 C 0.52556 -0.21811 0.53998 -0.21859 0.5544 -0.21651 C 0.55729 -0.21619 0.56279 -0.2117 0.56279 -0.21154 C 0.56414 -0.2101 0.5654 -0.20801 0.56693 -0.20689 C 0.56955 -0.20481 0.57532 -0.20192 0.57532 -0.20176 C 0.57712 -0.19952 0.57883 -0.19664 0.58091 -0.19471 C 0.58217 -0.19343 0.58379 -0.19327 0.58505 -0.19231 C 0.59713 -0.18317 0.58505 -0.19071 0.59479 -0.18494 C 0.59569 -0.18333 0.5965 -0.18125 0.59767 -0.18013 C 0.59885 -0.17885 0.60047 -0.17869 0.60182 -0.17772 C 0.60281 -0.17692 0.60362 -0.17612 0.60471 -0.17516 L 0.59767 -0.18253 L 0.59767 -0.18237 " pathEditMode="relative" rAng="0" ptsTypes="AAAAAAAAAAAAAAAAAAAAAAAAAAAAAAAAAAAAAAAA">
                                      <p:cBhvr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95" y="716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0188E-6 -0.01683 L -4.40188E-6 -0.01731 C 0.00451 -0.01266 0.00911 -0.00481 0.0138 -0.00481 C 0.05328 -0.00481 0.13216 -0.01683 0.13216 -0.01731 C 0.13531 -0.021 0.13856 -0.02468 0.1419 -0.02917 C 0.14469 -0.03334 0.14739 -0.03862 0.15028 -0.04151 C 0.16299 -0.05593 0.15416 -0.04039 0.16542 -0.05433 C 0.18291 -0.07532 0.16488 -0.0601 0.18219 -0.07292 C 0.18454 -0.07693 0.18688 -0.08237 0.18922 -0.08558 C 0.19202 -0.08894 0.19481 -0.08926 0.19752 -0.09183 C 0.19923 -0.09343 0.21023 -0.10257 0.21428 -0.11026 C 0.23385 -0.14936 0.21482 -0.11234 0.22681 -0.14167 C 0.23042 -0.15064 0.23412 -0.1593 0.23799 -0.16667 C 0.23971 -0.17003 0.2416 -0.17084 0.24349 -0.17292 C 0.24484 -0.17709 0.24611 -0.18237 0.24773 -0.18526 C 0.24944 -0.18862 0.25142 -0.18975 0.25323 -0.19151 C 0.25791 -0.196 0.26251 -0.19888 0.26711 -0.20385 C 0.28929 -0.22853 0.26206 -0.20593 0.28388 -0.22228 C 0.28622 -0.22644 0.28838 -0.23173 0.29091 -0.23462 C 0.29361 -0.23798 0.29641 -0.23718 0.29911 -0.24135 C 0.30353 -0.24744 0.3075 -0.25818 0.31173 -0.26603 C 0.31308 -0.26843 0.31453 -0.271 0.31588 -0.27212 C 0.31912 -0.275 0.32237 -0.27628 0.32562 -0.27837 C 0.35203 -0.31795 0.32507 -0.27965 0.39945 -0.29103 C 0.40368 -0.29151 0.40783 -0.29519 0.41198 -0.29728 C 0.43487 -0.33141 0.41757 -0.30801 0.47607 -0.29728 C 0.47877 -0.2968 0.48157 -0.29279 0.48436 -0.29103 C 0.4886 -0.28862 0.49266 -0.28702 0.49689 -0.28494 C 0.51132 -0.28702 0.52565 -0.28574 0.54007 -0.29103 C 0.54296 -0.29199 0.54846 -0.30353 0.54846 -0.30385 C 0.54981 -0.30753 0.55107 -0.31298 0.55261 -0.31587 C 0.55522 -0.32116 0.5609 -0.32853 0.5609 -0.32901 C 0.5627 -0.33478 0.56441 -0.34215 0.56649 -0.34712 C 0.56775 -0.35048 0.56937 -0.3508 0.57063 -0.35337 C 0.58271 -0.37676 0.57063 -0.35737 0.58037 -0.37228 C 0.58127 -0.37628 0.58208 -0.38173 0.58326 -0.38462 C 0.58443 -0.38782 0.58605 -0.3883 0.5874 -0.39071 C 0.58839 -0.39279 0.5892 -0.39487 0.59029 -0.39728 L 0.58326 -0.37837 L 0.58326 -0.37885 " pathEditMode="relative" rAng="0" ptsTypes="AAAAAAAAAAAAAAAAAAAAAAAAAAAAAAAAAAAAAAAA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4" y="-1842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8948E-6 -0.00048 L 1.88948E-6 -0.00032 C 0.00225 -0.00193 0.00451 -0.00481 0.00685 -0.00481 C 0.02641 -0.00481 0.06553 -0.00048 0.06553 -0.00032 C 0.06707 0.00112 0.06869 0.0024 0.07031 0.00416 C 0.07166 0.00561 0.07302 0.00753 0.07446 0.00865 C 0.08077 0.01394 0.07635 0.00817 0.08203 0.0133 C 0.09069 0.02115 0.08176 0.01554 0.09033 0.02019 C 0.09141 0.02179 0.09258 0.02371 0.09375 0.025 C 0.0951 0.02612 0.09655 0.02628 0.0979 0.02724 C 0.0988 0.02788 0.10421 0.03125 0.10619 0.03413 C 0.11593 0.04855 0.10646 0.03477 0.11241 0.04567 C 0.11421 0.04904 0.11602 0.05224 0.118 0.05496 C 0.11881 0.05609 0.11971 0.05641 0.1207 0.05721 C 0.12134 0.05865 0.12197 0.06073 0.12278 0.0617 C 0.12359 0.06298 0.12458 0.06346 0.12548 0.0641 C 0.12783 0.0657 0.13017 0.06682 0.13242 0.06859 C 0.14333 0.07772 0.1299 0.06939 0.14072 0.07548 C 0.14189 0.07692 0.14288 0.079 0.14414 0.07996 C 0.1455 0.08125 0.14694 0.08093 0.14829 0.08253 C 0.15045 0.08477 0.15244 0.08878 0.15451 0.09166 C 0.15514 0.09246 0.15586 0.09343 0.15658 0.09391 C 0.15812 0.09487 0.15974 0.09535 0.16136 0.09615 C 0.17443 0.11073 0.16109 0.09663 0.19796 0.1008 C 0.20012 0.10096 0.20211 0.1024 0.20418 0.1032 C 0.21554 0.11586 0.20698 0.10705 0.236 0.1032 C 0.23726 0.10304 0.23871 0.10144 0.24006 0.1008 C 0.24213 0.1 0.24421 0.09936 0.24628 0.09855 C 0.2534 0.09936 0.26061 0.09887 0.26773 0.1008 C 0.26909 0.10112 0.27188 0.10545 0.27188 0.10561 C 0.27251 0.10689 0.27314 0.10897 0.27386 0.10993 C 0.27522 0.11202 0.27801 0.11474 0.27801 0.1149 C 0.27891 0.11698 0.27981 0.11971 0.28081 0.12163 C 0.28144 0.12275 0.28225 0.12291 0.28288 0.12387 C 0.28883 0.13253 0.28288 0.12532 0.28766 0.13093 C 0.28811 0.13237 0.28856 0.13429 0.2891 0.13541 C 0.28964 0.1367 0.29045 0.13686 0.29117 0.13766 C 0.29162 0.13846 0.29207 0.13926 0.29262 0.14022 L 0.2891 0.13317 L 0.2891 0.13333 " pathEditMode="relative" rAng="0" ptsTypes="AAAAAAAAAAAAAAAAAAAAAAAAAAAAAAAAAAAAAAAA">
                                      <p:cBhvr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31" y="681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8948E-6 -0.00304 L 1.88948E-6 -0.00304 C 0.00216 -0.00368 0.00433 -0.00481 0.00649 -0.00481 C 0.02524 -0.00481 0.06265 -0.00304 0.06265 -0.00304 C 0.06409 -0.00256 0.06563 -0.00192 0.06725 -0.00128 C 0.0686 -0.00064 0.06986 0.00016 0.07121 0.00048 C 0.07725 0.00273 0.07302 0.00032 0.07843 0.00241 C 0.08672 0.00545 0.07816 0.00321 0.08636 0.00513 C 0.08744 0.00577 0.08852 0.00657 0.08969 0.00705 C 0.09096 0.00753 0.09231 0.00753 0.09366 0.00801 C 0.09447 0.00818 0.09961 0.00962 0.10159 0.01074 C 0.11088 0.01651 0.10177 0.01106 0.10745 0.01539 C 0.10926 0.01667 0.11097 0.01795 0.11277 0.01907 C 0.11358 0.01955 0.11448 0.01971 0.11539 0.01987 C 0.11602 0.02051 0.11665 0.02132 0.11737 0.0218 C 0.11818 0.02228 0.11917 0.02244 0.11998 0.02276 C 0.12224 0.0234 0.1244 0.02372 0.12656 0.02452 C 0.13711 0.02821 0.12422 0.02484 0.1345 0.02725 C 0.13567 0.02789 0.13666 0.02869 0.13783 0.02901 C 0.13909 0.02949 0.14054 0.02949 0.1418 0.03013 C 0.14387 0.03093 0.14577 0.03253 0.14775 0.03366 C 0.14838 0.03414 0.1491 0.03446 0.14973 0.03462 C 0.15126 0.0351 0.1528 0.03526 0.15433 0.03558 C 0.16686 0.04135 0.15406 0.03574 0.18931 0.03734 C 0.19138 0.0375 0.19327 0.03798 0.19526 0.0383 C 0.20616 0.04343 0.19787 0.03991 0.22564 0.0383 C 0.2269 0.0383 0.22825 0.03766 0.2296 0.03734 C 0.23159 0.03702 0.23357 0.03686 0.23555 0.03654 C 0.24231 0.03686 0.24916 0.0367 0.25602 0.03734 C 0.25737 0.0375 0.25998 0.03926 0.25998 0.03926 C 0.26061 0.03991 0.26115 0.04071 0.26187 0.04103 C 0.26314 0.04183 0.26584 0.04295 0.26584 0.04295 C 0.26674 0.04391 0.26755 0.04503 0.26855 0.04568 C 0.26909 0.04616 0.2699 0.04632 0.27044 0.04664 C 0.27621 0.05016 0.27044 0.04728 0.27504 0.04936 C 0.27549 0.05 0.27585 0.0508 0.27648 0.05128 C 0.27702 0.05176 0.27774 0.05176 0.27837 0.05209 C 0.27891 0.05241 0.27927 0.05273 0.27981 0.05321 L 0.27648 0.05032 L 0.27648 0.05032 " pathEditMode="relative" rAng="0" ptsTypes="AAAAAAAAAAAAAAAAAAAAAAAAAAAAAAAAAAAAAAAA">
                                      <p:cBhvr>
                                        <p:cTn id="8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91" y="272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7789E-6 -0.00818 L -2.07789E-6 -0.00834 C 0.00217 -0.00706 0.00442 -0.00481 0.00667 -0.00481 C 0.02569 -0.00481 0.06383 -0.00818 0.06383 -0.00834 C 0.06536 -0.00946 0.06689 -0.01042 0.06851 -0.0117 C 0.06987 -0.01282 0.07122 -0.01427 0.07257 -0.01507 C 0.0787 -0.01924 0.07446 -0.01475 0.07987 -0.01875 C 0.08835 -0.02452 0.0796 -0.02036 0.08799 -0.02388 C 0.08907 -0.025 0.09024 -0.02661 0.09141 -0.02741 C 0.09267 -0.02837 0.09403 -0.02853 0.09538 -0.02917 C 0.09619 -0.02965 0.10151 -0.03222 0.10349 -0.03446 C 0.11296 -0.04536 0.10376 -0.03494 0.10953 -0.04311 C 0.11133 -0.04568 0.11305 -0.04808 0.11494 -0.05016 C 0.11575 -0.05113 0.11665 -0.05129 0.11755 -0.05193 C 0.11827 -0.05305 0.11882 -0.05449 0.11963 -0.05529 C 0.12044 -0.05625 0.12143 -0.05657 0.12233 -0.05706 C 0.12459 -0.05834 0.12684 -0.05914 0.129 -0.06058 C 0.13973 -0.06747 0.12657 -0.06106 0.13712 -0.06571 C 0.1382 -0.06683 0.13928 -0.06843 0.14045 -0.06924 C 0.1418 -0.07004 0.14316 -0.06988 0.14451 -0.071 C 0.14658 -0.07276 0.14847 -0.07581 0.15055 -0.07789 C 0.15118 -0.07869 0.1519 -0.07933 0.15253 -0.07965 C 0.15415 -0.08045 0.15569 -0.08077 0.15722 -0.08141 C 0.17002 -0.09247 0.15695 -0.08174 0.19292 -0.08494 C 0.19499 -0.0851 0.19697 -0.08606 0.19896 -0.0867 C 0.21004 -0.09616 0.20166 -0.08975 0.22997 -0.0867 C 0.23123 -0.08654 0.23258 -0.08542 0.23393 -0.08494 C 0.23601 -0.0843 0.23799 -0.08382 0.23997 -0.08318 C 0.247 -0.08382 0.25395 -0.0835 0.26089 -0.08494 C 0.26224 -0.0851 0.26485 -0.08847 0.26485 -0.08847 C 0.26557 -0.08959 0.26612 -0.09103 0.26693 -0.09183 C 0.26819 -0.09343 0.27089 -0.09536 0.27089 -0.09552 C 0.2718 -0.09712 0.27261 -0.0992 0.2736 -0.10065 C 0.27423 -0.10161 0.27504 -0.10161 0.27558 -0.10241 C 0.28144 -0.10898 0.27558 -0.10353 0.28036 -0.1077 C 0.28072 -0.10882 0.28117 -0.11026 0.28171 -0.11106 C 0.28225 -0.11202 0.28306 -0.11218 0.28369 -0.11282 C 0.28415 -0.11347 0.2846 -0.11395 0.28514 -0.11459 L 0.28171 -0.1093 L 0.28171 -0.10946 " pathEditMode="relative" rAng="0" ptsTypes="AAAAAAAAAAAAAAAAAAAAAAAAAAAAAAAAAAAAAAAA">
                                      <p:cBhvr>
                                        <p:cTn id="8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52" y="-516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8745E-6 -0.01682 L 4.38745E-6 -0.01731 C 0.00207 -0.01282 0.00414 -0.00481 0.00631 -0.00481 C 0.02452 -0.00481 0.06084 -0.01682 0.06084 -0.01731 C 0.06229 -0.02099 0.06382 -0.02468 0.06535 -0.02932 C 0.06661 -0.03349 0.06788 -0.03878 0.06923 -0.04166 C 0.07509 -0.05609 0.07103 -0.04038 0.07617 -0.05448 C 0.08428 -0.07564 0.07599 -0.06025 0.08392 -0.07307 C 0.085 -0.07724 0.08609 -0.08269 0.08717 -0.08589 C 0.08843 -0.08926 0.08969 -0.08958 0.09095 -0.09214 C 0.09177 -0.09375 0.09681 -0.10288 0.09871 -0.11073 C 0.10772 -0.15 0.09898 -0.11282 0.10448 -0.14214 C 0.10619 -0.15128 0.10781 -0.15993 0.10961 -0.16747 C 0.11043 -0.17067 0.11133 -0.17147 0.11214 -0.17356 C 0.11277 -0.17772 0.1134 -0.18317 0.11412 -0.18606 C 0.11493 -0.18926 0.11583 -0.19054 0.11665 -0.19214 C 0.11881 -0.19679 0.12097 -0.19968 0.12305 -0.20464 C 0.13323 -0.22948 0.1207 -0.20673 0.1308 -0.22323 C 0.13188 -0.2274 0.13287 -0.23269 0.13395 -0.23557 C 0.13522 -0.23894 0.13657 -0.23814 0.13783 -0.24231 C 0.13981 -0.24839 0.14162 -0.25913 0.1436 -0.26698 C 0.14423 -0.26955 0.14486 -0.27195 0.14549 -0.27323 C 0.14703 -0.27612 0.14847 -0.2774 0.15 -0.27948 C 0.16217 -0.31923 0.14973 -0.28077 0.18399 -0.29231 C 0.18597 -0.29263 0.18786 -0.29647 0.18975 -0.29839 C 0.20039 -0.33285 0.19237 -0.30929 0.21932 -0.29839 C 0.22059 -0.29807 0.22185 -0.29391 0.22311 -0.29231 C 0.22509 -0.28974 0.22699 -0.28814 0.22897 -0.28606 C 0.23555 -0.28814 0.24222 -0.28686 0.2488 -0.29231 C 0.25015 -0.29311 0.25268 -0.30464 0.25268 -0.30513 C 0.25331 -0.30881 0.25385 -0.31426 0.25457 -0.31714 C 0.25574 -0.32243 0.25845 -0.32997 0.25845 -0.33029 C 0.25926 -0.33606 0.26007 -0.34359 0.26097 -0.34856 C 0.2616 -0.35176 0.26232 -0.35224 0.26286 -0.35464 C 0.26845 -0.3782 0.26286 -0.35881 0.26737 -0.37372 C 0.26782 -0.37788 0.26818 -0.38317 0.26872 -0.38622 C 0.26926 -0.38942 0.26999 -0.3899 0.27062 -0.39231 C 0.27107 -0.39439 0.27143 -0.39647 0.27197 -0.39888 L 0.26872 -0.37997 L 0.26872 -0.38029 " pathEditMode="relative" rAng="0" ptsTypes="AAAAAAAAAAAAAAAAAAAAAAAAAAAAAAAAAAAAAAAA">
                                      <p:cBhvr>
                                        <p:cTn id="9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94" y="-185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42134" y="88363"/>
            <a:ext cx="3356496" cy="7322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Правописание гласных </a:t>
            </a:r>
          </a:p>
          <a:p>
            <a:pPr algn="ctr"/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корне слова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32888" y="777721"/>
            <a:ext cx="2965741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Буквы И, Ы после Ц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4882" y="1213176"/>
            <a:ext cx="6335330" cy="1372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79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корнях </a:t>
            </a:r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слов и в </a:t>
            </a:r>
            <a:r>
              <a:rPr lang="ru-RU" sz="2079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существительных на -ЦИЯ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 промедления пиши букву И.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 исключения смотри не забудь:</a:t>
            </a:r>
          </a:p>
          <a:p>
            <a:r>
              <a:rPr lang="ru-RU" sz="2079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Цыган, цыц, цыплёнок, на цыпочках, цыкнуть.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70479" y="3152101"/>
            <a:ext cx="2807212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цИфра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(корень слова)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29172" y="3147798"/>
            <a:ext cx="2851041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станцИя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(сущ. на -ЦИЯ)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55798" y="3736587"/>
            <a:ext cx="2421894" cy="3540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СиницЫн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(суффикс)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25320" y="3736587"/>
            <a:ext cx="2456415" cy="6158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1701" b="1" dirty="0" err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ножницЫ</a:t>
            </a:r>
            <a:r>
              <a:rPr lang="ru-RU" sz="1701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(окончание)</a:t>
            </a:r>
            <a:endParaRPr lang="ru-RU" sz="2268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https://www.ofisbay.com/image/catalog/kalem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Управляющая кнопка: справка 14">
            <a:hlinkClick r:id="" action="ppaction://hlinkshowjump?jump=nextslide" highlightClick="1"/>
          </p:cNvPr>
          <p:cNvSpPr/>
          <p:nvPr/>
        </p:nvSpPr>
        <p:spPr>
          <a:xfrm>
            <a:off x="8035466" y="88364"/>
            <a:ext cx="251997" cy="261150"/>
          </a:xfrm>
          <a:prstGeom prst="actionButtonHelp">
            <a:avLst/>
          </a:prstGeom>
          <a:solidFill>
            <a:srgbClr val="7361F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pic>
        <p:nvPicPr>
          <p:cNvPr id="7" name="1 (2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98667" y="1579614"/>
            <a:ext cx="287997" cy="287997"/>
          </a:xfrm>
          <a:prstGeom prst="rect">
            <a:avLst/>
          </a:prstGeom>
        </p:spPr>
      </p:pic>
      <p:pic>
        <p:nvPicPr>
          <p:cNvPr id="14338" name="Picture 2" descr="Bitmoji Image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540" r="26853"/>
          <a:stretch/>
        </p:blipFill>
        <p:spPr bwMode="auto">
          <a:xfrm>
            <a:off x="273798" y="218938"/>
            <a:ext cx="1977709" cy="4154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459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274" y="443364"/>
            <a:ext cx="8124938" cy="162921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274" y="1982702"/>
            <a:ext cx="8124938" cy="1882520"/>
          </a:xfrm>
          <a:prstGeom prst="rect">
            <a:avLst/>
          </a:prstGeom>
        </p:spPr>
      </p:pic>
      <p:pic>
        <p:nvPicPr>
          <p:cNvPr id="4" name="Picture 6" descr="https://www.ofisbay.com/image/catalog/kalem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8700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8388" y="78545"/>
            <a:ext cx="7707191" cy="3359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Найди слова, которые пишутся с буквой 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9979" y="364598"/>
            <a:ext cx="1571264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Ц…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новка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362" name="Picture 2" descr="https://sportlive.su/userfls/shop/bigpic/3/25970_biatlonnaya-mishennaya-ustan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6" r="13790"/>
          <a:stretch/>
        </p:blipFill>
        <p:spPr bwMode="auto">
          <a:xfrm>
            <a:off x="307561" y="2276976"/>
            <a:ext cx="2580604" cy="240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sportlive.su/userfls/shop/bigpic/3/25970_biatlonnaya-mishennaya-ustan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6" r="13790"/>
          <a:stretch/>
        </p:blipFill>
        <p:spPr bwMode="auto">
          <a:xfrm>
            <a:off x="3026480" y="2276976"/>
            <a:ext cx="2580604" cy="240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sportlive.su/userfls/shop/bigpic/3/25970_biatlonnaya-mishennaya-ustan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6" r="13790"/>
          <a:stretch/>
        </p:blipFill>
        <p:spPr bwMode="auto">
          <a:xfrm>
            <a:off x="5745398" y="2276976"/>
            <a:ext cx="2580604" cy="240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59978" y="699029"/>
            <a:ext cx="1940339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Ц…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рюльник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9978" y="1033460"/>
            <a:ext cx="1649811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Люберц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9978" y="1367891"/>
            <a:ext cx="2105063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…я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9978" y="1702322"/>
            <a:ext cx="155683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Вакц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…на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32994" y="370209"/>
            <a:ext cx="2198422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Бледнолиц…й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32994" y="704640"/>
            <a:ext cx="1765227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Медиц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…на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32994" y="1039071"/>
            <a:ext cx="2164375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Ц…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вилизация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32993" y="1373502"/>
            <a:ext cx="159370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Лисиц…н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32994" y="1707933"/>
            <a:ext cx="1412566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Лекц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…я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74870" y="370209"/>
            <a:ext cx="1584088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Ц…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корий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74869" y="704640"/>
            <a:ext cx="1438214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Ц…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фры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174869" y="1039071"/>
            <a:ext cx="1723549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Стрельц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74868" y="1373502"/>
            <a:ext cx="1573251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Троиц…н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174870" y="1707933"/>
            <a:ext cx="2214068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Станц</a:t>
            </a:r>
            <a:r>
              <a:rPr lang="ru-RU" sz="1890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ru-RU" sz="1890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онный</a:t>
            </a:r>
            <a:endParaRPr lang="ru-RU" sz="1890" b="1" dirty="0">
              <a:solidFill>
                <a:srgbClr val="0808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Овал 25"/>
          <p:cNvSpPr/>
          <p:nvPr/>
        </p:nvSpPr>
        <p:spPr>
          <a:xfrm>
            <a:off x="625873" y="2640707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28" name="Овал 27"/>
          <p:cNvSpPr/>
          <p:nvPr/>
        </p:nvSpPr>
        <p:spPr>
          <a:xfrm>
            <a:off x="1069235" y="2640707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29" name="Овал 28"/>
          <p:cNvSpPr/>
          <p:nvPr/>
        </p:nvSpPr>
        <p:spPr>
          <a:xfrm>
            <a:off x="1527566" y="2639008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30" name="Овал 29"/>
          <p:cNvSpPr/>
          <p:nvPr/>
        </p:nvSpPr>
        <p:spPr>
          <a:xfrm>
            <a:off x="1981518" y="2639008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31" name="Овал 30"/>
          <p:cNvSpPr/>
          <p:nvPr/>
        </p:nvSpPr>
        <p:spPr>
          <a:xfrm>
            <a:off x="2423473" y="2627640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32" name="Овал 31"/>
          <p:cNvSpPr/>
          <p:nvPr/>
        </p:nvSpPr>
        <p:spPr>
          <a:xfrm>
            <a:off x="3344157" y="2629339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33" name="Овал 32"/>
          <p:cNvSpPr/>
          <p:nvPr/>
        </p:nvSpPr>
        <p:spPr>
          <a:xfrm>
            <a:off x="3787519" y="2629339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34" name="Овал 33"/>
          <p:cNvSpPr/>
          <p:nvPr/>
        </p:nvSpPr>
        <p:spPr>
          <a:xfrm>
            <a:off x="4245849" y="2627640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35" name="Овал 34"/>
          <p:cNvSpPr/>
          <p:nvPr/>
        </p:nvSpPr>
        <p:spPr>
          <a:xfrm>
            <a:off x="4699801" y="2627640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36" name="Овал 35"/>
          <p:cNvSpPr/>
          <p:nvPr/>
        </p:nvSpPr>
        <p:spPr>
          <a:xfrm>
            <a:off x="5141757" y="2627640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37" name="Овал 36"/>
          <p:cNvSpPr/>
          <p:nvPr/>
        </p:nvSpPr>
        <p:spPr>
          <a:xfrm>
            <a:off x="6059782" y="2640707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38" name="Овал 37"/>
          <p:cNvSpPr/>
          <p:nvPr/>
        </p:nvSpPr>
        <p:spPr>
          <a:xfrm>
            <a:off x="6503144" y="2640707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39" name="Овал 38"/>
          <p:cNvSpPr/>
          <p:nvPr/>
        </p:nvSpPr>
        <p:spPr>
          <a:xfrm>
            <a:off x="6961475" y="2639008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40" name="Овал 39"/>
          <p:cNvSpPr/>
          <p:nvPr/>
        </p:nvSpPr>
        <p:spPr>
          <a:xfrm>
            <a:off x="7415427" y="2639008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41" name="Овал 40"/>
          <p:cNvSpPr/>
          <p:nvPr/>
        </p:nvSpPr>
        <p:spPr>
          <a:xfrm>
            <a:off x="7857382" y="2627640"/>
            <a:ext cx="204630" cy="20463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42" name="Овал 41"/>
          <p:cNvSpPr/>
          <p:nvPr/>
        </p:nvSpPr>
        <p:spPr>
          <a:xfrm>
            <a:off x="1522991" y="2635423"/>
            <a:ext cx="204630" cy="20463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27" name="Прямоугольник 26"/>
          <p:cNvSpPr/>
          <p:nvPr/>
        </p:nvSpPr>
        <p:spPr>
          <a:xfrm>
            <a:off x="975633" y="1079509"/>
            <a:ext cx="1269785" cy="275141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44" name="Овал 43"/>
          <p:cNvSpPr/>
          <p:nvPr/>
        </p:nvSpPr>
        <p:spPr>
          <a:xfrm>
            <a:off x="1072835" y="2637343"/>
            <a:ext cx="204630" cy="20463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43" name="Прямоугольник 42"/>
          <p:cNvSpPr/>
          <p:nvPr/>
        </p:nvSpPr>
        <p:spPr>
          <a:xfrm>
            <a:off x="955032" y="702393"/>
            <a:ext cx="1549193" cy="31663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47" name="Овал 46"/>
          <p:cNvSpPr/>
          <p:nvPr/>
        </p:nvSpPr>
        <p:spPr>
          <a:xfrm>
            <a:off x="630075" y="2639008"/>
            <a:ext cx="204630" cy="20463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48" name="Прямоугольник 47"/>
          <p:cNvSpPr/>
          <p:nvPr/>
        </p:nvSpPr>
        <p:spPr>
          <a:xfrm>
            <a:off x="924037" y="343514"/>
            <a:ext cx="1419053" cy="31663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53" name="Овал 52"/>
          <p:cNvSpPr/>
          <p:nvPr/>
        </p:nvSpPr>
        <p:spPr>
          <a:xfrm>
            <a:off x="1974564" y="2640571"/>
            <a:ext cx="204630" cy="20463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54" name="Прямоугольник 53"/>
          <p:cNvSpPr/>
          <p:nvPr/>
        </p:nvSpPr>
        <p:spPr>
          <a:xfrm>
            <a:off x="975634" y="1403412"/>
            <a:ext cx="1693504" cy="31663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55" name="Овал 54"/>
          <p:cNvSpPr/>
          <p:nvPr/>
        </p:nvSpPr>
        <p:spPr>
          <a:xfrm>
            <a:off x="2420860" y="2629203"/>
            <a:ext cx="204630" cy="20463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56" name="Прямоугольник 55"/>
          <p:cNvSpPr/>
          <p:nvPr/>
        </p:nvSpPr>
        <p:spPr>
          <a:xfrm>
            <a:off x="967614" y="1755566"/>
            <a:ext cx="1693504" cy="31663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57" name="Овал 56"/>
          <p:cNvSpPr/>
          <p:nvPr/>
        </p:nvSpPr>
        <p:spPr>
          <a:xfrm>
            <a:off x="3786741" y="2625975"/>
            <a:ext cx="204630" cy="20463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58" name="Прямоугольник 57"/>
          <p:cNvSpPr/>
          <p:nvPr/>
        </p:nvSpPr>
        <p:spPr>
          <a:xfrm>
            <a:off x="3654125" y="693516"/>
            <a:ext cx="1693504" cy="31663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59" name="Овал 58"/>
          <p:cNvSpPr/>
          <p:nvPr/>
        </p:nvSpPr>
        <p:spPr>
          <a:xfrm>
            <a:off x="4246014" y="2625083"/>
            <a:ext cx="204630" cy="20463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60" name="Прямоугольник 59"/>
          <p:cNvSpPr/>
          <p:nvPr/>
        </p:nvSpPr>
        <p:spPr>
          <a:xfrm>
            <a:off x="3645744" y="1077374"/>
            <a:ext cx="1693504" cy="31663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61" name="Овал 60"/>
          <p:cNvSpPr/>
          <p:nvPr/>
        </p:nvSpPr>
        <p:spPr>
          <a:xfrm>
            <a:off x="5141129" y="2625083"/>
            <a:ext cx="204630" cy="20463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62" name="Прямоугольник 61"/>
          <p:cNvSpPr/>
          <p:nvPr/>
        </p:nvSpPr>
        <p:spPr>
          <a:xfrm>
            <a:off x="3642693" y="1749539"/>
            <a:ext cx="1693504" cy="31663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63" name="Овал 62"/>
          <p:cNvSpPr/>
          <p:nvPr/>
        </p:nvSpPr>
        <p:spPr>
          <a:xfrm>
            <a:off x="6056467" y="2634610"/>
            <a:ext cx="204630" cy="20463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64" name="Прямоугольник 63"/>
          <p:cNvSpPr/>
          <p:nvPr/>
        </p:nvSpPr>
        <p:spPr>
          <a:xfrm>
            <a:off x="6427251" y="439922"/>
            <a:ext cx="1693504" cy="265712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65" name="Овал 64"/>
          <p:cNvSpPr/>
          <p:nvPr/>
        </p:nvSpPr>
        <p:spPr>
          <a:xfrm>
            <a:off x="6503418" y="2641696"/>
            <a:ext cx="204630" cy="20463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66" name="Прямоугольник 65"/>
          <p:cNvSpPr/>
          <p:nvPr/>
        </p:nvSpPr>
        <p:spPr>
          <a:xfrm>
            <a:off x="6427251" y="723167"/>
            <a:ext cx="1693504" cy="31663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67" name="Овал 66"/>
          <p:cNvSpPr/>
          <p:nvPr/>
        </p:nvSpPr>
        <p:spPr>
          <a:xfrm>
            <a:off x="7857876" y="2629379"/>
            <a:ext cx="217313" cy="20463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68" name="Прямоугольник 67"/>
          <p:cNvSpPr/>
          <p:nvPr/>
        </p:nvSpPr>
        <p:spPr>
          <a:xfrm>
            <a:off x="6495516" y="1759199"/>
            <a:ext cx="1798476" cy="31663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69" name="Овал 68"/>
          <p:cNvSpPr/>
          <p:nvPr/>
        </p:nvSpPr>
        <p:spPr>
          <a:xfrm>
            <a:off x="3346977" y="2623240"/>
            <a:ext cx="204630" cy="20463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70" name="Прямоугольник 69"/>
          <p:cNvSpPr/>
          <p:nvPr/>
        </p:nvSpPr>
        <p:spPr>
          <a:xfrm>
            <a:off x="3640436" y="385007"/>
            <a:ext cx="1705322" cy="275141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71" name="Овал 70"/>
          <p:cNvSpPr/>
          <p:nvPr/>
        </p:nvSpPr>
        <p:spPr>
          <a:xfrm>
            <a:off x="4708786" y="2627640"/>
            <a:ext cx="204630" cy="20463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72" name="Прямоугольник 71"/>
          <p:cNvSpPr/>
          <p:nvPr/>
        </p:nvSpPr>
        <p:spPr>
          <a:xfrm>
            <a:off x="3639378" y="1426052"/>
            <a:ext cx="1269785" cy="275141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73" name="Овал 72"/>
          <p:cNvSpPr/>
          <p:nvPr/>
        </p:nvSpPr>
        <p:spPr>
          <a:xfrm>
            <a:off x="6961085" y="2634610"/>
            <a:ext cx="204630" cy="20463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74" name="Прямоугольник 73"/>
          <p:cNvSpPr/>
          <p:nvPr/>
        </p:nvSpPr>
        <p:spPr>
          <a:xfrm>
            <a:off x="6468191" y="1079509"/>
            <a:ext cx="1269785" cy="275141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75" name="Овал 74"/>
          <p:cNvSpPr/>
          <p:nvPr/>
        </p:nvSpPr>
        <p:spPr>
          <a:xfrm>
            <a:off x="7415427" y="2639008"/>
            <a:ext cx="204630" cy="20463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  <p:sp>
        <p:nvSpPr>
          <p:cNvPr id="76" name="Прямоугольник 75"/>
          <p:cNvSpPr/>
          <p:nvPr/>
        </p:nvSpPr>
        <p:spPr>
          <a:xfrm>
            <a:off x="6493953" y="1413211"/>
            <a:ext cx="1269785" cy="275141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11"/>
          </a:p>
        </p:txBody>
      </p:sp>
    </p:spTree>
    <p:extLst>
      <p:ext uri="{BB962C8B-B14F-4D97-AF65-F5344CB8AC3E}">
        <p14:creationId xmlns:p14="http://schemas.microsoft.com/office/powerpoint/2010/main" val="3961145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557_146065689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</p:childTnLst>
        </p:cTn>
      </p:par>
    </p:tnLst>
    <p:bldLst>
      <p:bldP spid="42" grpId="0" animBg="1"/>
      <p:bldP spid="44" grpId="0" animBg="1"/>
      <p:bldP spid="47" grpId="0" animBg="1"/>
      <p:bldP spid="53" grpId="0" animBg="1"/>
      <p:bldP spid="55" grpId="0" animBg="1"/>
      <p:bldP spid="57" grpId="0" animBg="1"/>
      <p:bldP spid="59" grpId="0" animBg="1"/>
      <p:bldP spid="61" grpId="0" animBg="1"/>
      <p:bldP spid="63" grpId="0" animBg="1"/>
      <p:bldP spid="65" grpId="0" animBg="1"/>
      <p:bldP spid="67" grpId="0" animBg="1"/>
      <p:bldP spid="69" grpId="0" animBg="1"/>
      <p:bldP spid="71" grpId="0" animBg="1"/>
      <p:bldP spid="73" grpId="0" animBg="1"/>
      <p:bldP spid="7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8388" y="78545"/>
            <a:ext cx="7707191" cy="3359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ts val="1890"/>
              </a:lnSpc>
            </a:pPr>
            <a:r>
              <a:rPr lang="ru-RU" sz="2079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Тренировочные задания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43397" y="334991"/>
            <a:ext cx="7304649" cy="146523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75864" y="1751294"/>
            <a:ext cx="7439716" cy="14546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2"/>
          <a:srcRect b="71376"/>
          <a:stretch/>
        </p:blipFill>
        <p:spPr>
          <a:xfrm>
            <a:off x="675864" y="3137679"/>
            <a:ext cx="7390626" cy="416465"/>
          </a:xfrm>
          <a:prstGeom prst="rect">
            <a:avLst/>
          </a:prstGeom>
        </p:spPr>
      </p:pic>
      <p:pic>
        <p:nvPicPr>
          <p:cNvPr id="6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2"/>
          <a:srcRect t="36497"/>
          <a:stretch/>
        </p:blipFill>
        <p:spPr>
          <a:xfrm>
            <a:off x="644841" y="3568860"/>
            <a:ext cx="7390626" cy="92395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0702" y="355374"/>
            <a:ext cx="304892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34" b="1" dirty="0"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8744" y="1758451"/>
            <a:ext cx="304892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34" b="1" dirty="0"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4982" y="3153788"/>
            <a:ext cx="304892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34" b="1" dirty="0"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6921" name="CheckBox1" r:id="rId2" imgW="152280" imgH="162000"/>
        </mc:Choice>
        <mc:Fallback>
          <p:control name="CheckBox1" r:id="rId2" imgW="152280" imgH="162000">
            <p:pic>
              <p:nvPicPr>
                <p:cNvPr id="13" name="CheckBox1"/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534983" y="824311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22" name="CheckBox2" r:id="rId3" imgW="142920" imgH="152280"/>
        </mc:Choice>
        <mc:Fallback>
          <p:control name="CheckBox2" r:id="rId3" imgW="142920" imgH="152280">
            <p:pic>
              <p:nvPicPr>
                <p:cNvPr id="14" name="CheckBox2"/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531778" y="1034457"/>
                  <a:ext cx="144084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23" name="CheckBox3" r:id="rId4" imgW="142920" imgH="162000"/>
        </mc:Choice>
        <mc:Fallback>
          <p:control name="CheckBox3" r:id="rId4" imgW="142920" imgH="162000">
            <p:pic>
              <p:nvPicPr>
                <p:cNvPr id="15" name="CheckBox3"/>
                <p:cNvPicPr>
                  <a:picLocks/>
                </p:cNvPicPr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531778" y="1241049"/>
                  <a:ext cx="144084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24" name="CheckBox4" r:id="rId5" imgW="133200" imgH="162000"/>
        </mc:Choice>
        <mc:Fallback>
          <p:control name="CheckBox4" r:id="rId5" imgW="133200" imgH="162000">
            <p:pic>
              <p:nvPicPr>
                <p:cNvPr id="16" name="CheckBox4"/>
                <p:cNvPicPr>
                  <a:picLocks/>
                </p:cNvPicPr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542755" y="1438013"/>
                  <a:ext cx="133108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25" name="CheckBox5" r:id="rId6" imgW="152280" imgH="162000"/>
        </mc:Choice>
        <mc:Fallback>
          <p:control name="CheckBox5" r:id="rId6" imgW="152280" imgH="162000">
            <p:pic>
              <p:nvPicPr>
                <p:cNvPr id="17" name="CheckBox5"/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531779" y="1634977"/>
                  <a:ext cx="155517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26" name="CheckBox6" r:id="rId7" imgW="181080" imgH="152280"/>
        </mc:Choice>
        <mc:Fallback>
          <p:control name="CheckBox6" r:id="rId7" imgW="181080" imgH="152280">
            <p:pic>
              <p:nvPicPr>
                <p:cNvPr id="18" name="CheckBox6"/>
                <p:cNvPicPr>
                  <a:picLocks/>
                </p:cNvPicPr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494196" y="2183953"/>
                  <a:ext cx="181667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27" name="CheckBox7" r:id="rId8" imgW="181080" imgH="152280"/>
        </mc:Choice>
        <mc:Fallback>
          <p:control name="CheckBox7" r:id="rId8" imgW="181080" imgH="152280">
            <p:pic>
              <p:nvPicPr>
                <p:cNvPr id="19" name="CheckBox7"/>
                <p:cNvPicPr>
                  <a:picLocks/>
                </p:cNvPicPr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497178" y="2383669"/>
                  <a:ext cx="178685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28" name="CheckBox8" r:id="rId9" imgW="181080" imgH="152280"/>
        </mc:Choice>
        <mc:Fallback>
          <p:control name="CheckBox8" r:id="rId9" imgW="181080" imgH="152280">
            <p:pic>
              <p:nvPicPr>
                <p:cNvPr id="20" name="CheckBox8"/>
                <p:cNvPicPr>
                  <a:picLocks/>
                </p:cNvPicPr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497178" y="2590260"/>
                  <a:ext cx="178685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29" name="CheckBox9" r:id="rId10" imgW="171360" imgH="152280"/>
        </mc:Choice>
        <mc:Fallback>
          <p:control name="CheckBox9" r:id="rId10" imgW="171360" imgH="152280">
            <p:pic>
              <p:nvPicPr>
                <p:cNvPr id="21" name="CheckBox9"/>
                <p:cNvPicPr>
                  <a:picLocks/>
                </p:cNvPicPr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508154" y="2787225"/>
                  <a:ext cx="167710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30" name="CheckBox10" r:id="rId11" imgW="200160" imgH="162000"/>
        </mc:Choice>
        <mc:Fallback>
          <p:control name="CheckBox10" r:id="rId11" imgW="200160" imgH="162000">
            <p:pic>
              <p:nvPicPr>
                <p:cNvPr id="22" name="CheckBox10"/>
                <p:cNvPicPr>
                  <a:picLocks/>
                </p:cNvPicPr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497178" y="2984188"/>
                  <a:ext cx="202821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31" name="CheckBox11" r:id="rId12" imgW="190440" imgH="152280"/>
        </mc:Choice>
        <mc:Fallback>
          <p:control name="CheckBox11" r:id="rId12" imgW="190440" imgH="152280">
            <p:pic>
              <p:nvPicPr>
                <p:cNvPr id="23" name="CheckBox11"/>
                <p:cNvPicPr>
                  <a:picLocks/>
                </p:cNvPicPr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491502" y="3533165"/>
                  <a:ext cx="195795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32" name="CheckBox12" r:id="rId13" imgW="181080" imgH="162000"/>
        </mc:Choice>
        <mc:Fallback>
          <p:control name="CheckBox12" r:id="rId13" imgW="181080" imgH="162000">
            <p:pic>
              <p:nvPicPr>
                <p:cNvPr id="24" name="CheckBox12"/>
                <p:cNvPicPr>
                  <a:picLocks/>
                </p:cNvPicPr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494484" y="3732881"/>
                  <a:ext cx="181379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33" name="CheckBox13" r:id="rId14" imgW="190440" imgH="152280"/>
        </mc:Choice>
        <mc:Fallback>
          <p:control name="CheckBox13" r:id="rId14" imgW="190440" imgH="152280">
            <p:pic>
              <p:nvPicPr>
                <p:cNvPr id="25" name="CheckBox13"/>
                <p:cNvPicPr>
                  <a:picLocks/>
                </p:cNvPicPr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494484" y="3939472"/>
                  <a:ext cx="1928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34" name="CheckBox14" r:id="rId15" imgW="190440" imgH="152280"/>
        </mc:Choice>
        <mc:Fallback>
          <p:control name="CheckBox14" r:id="rId15" imgW="190440" imgH="152280">
            <p:pic>
              <p:nvPicPr>
                <p:cNvPr id="26" name="CheckBox14"/>
                <p:cNvPicPr>
                  <a:picLocks/>
                </p:cNvPicPr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505460" y="4136436"/>
                  <a:ext cx="194540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35" name="CheckBox15" r:id="rId16" imgW="190440" imgH="152280"/>
        </mc:Choice>
        <mc:Fallback>
          <p:control name="CheckBox15" r:id="rId16" imgW="190440" imgH="152280">
            <p:pic>
              <p:nvPicPr>
                <p:cNvPr id="27" name="CheckBox15"/>
                <p:cNvPicPr>
                  <a:picLocks/>
                </p:cNvPicPr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494484" y="4333400"/>
                  <a:ext cx="1928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36" name="CommandButton1" r:id="rId17" imgW="1152360" imgH="324000"/>
        </mc:Choice>
        <mc:Fallback>
          <p:control name="CommandButton1" r:id="rId17" imgW="1152360" imgH="324000">
            <p:pic>
              <p:nvPicPr>
                <p:cNvPr id="29" name="CommandButton1"/>
                <p:cNvPicPr>
                  <a:picLocks/>
                </p:cNvPicPr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5426764" y="4076281"/>
                  <a:ext cx="1152939" cy="32675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37" name="CommandButton2" r:id="rId18" imgW="1143000" imgH="314280"/>
        </mc:Choice>
        <mc:Fallback>
          <p:control name="CommandButton2" r:id="rId18" imgW="1143000" imgH="314280">
            <p:pic>
              <p:nvPicPr>
                <p:cNvPr id="30" name="CommandButton2"/>
                <p:cNvPicPr>
                  <a:picLocks/>
                </p:cNvPicPr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6811067" y="4084661"/>
                  <a:ext cx="1140236" cy="309994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438870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www.ofisbay.com/image/catalog/kalem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71" y="54932"/>
            <a:ext cx="467995" cy="40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38469" y="54932"/>
            <a:ext cx="6949798" cy="13981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38469" y="1453076"/>
            <a:ext cx="7029002" cy="14002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38470" y="2922058"/>
            <a:ext cx="7231091" cy="13607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4660" y="115208"/>
            <a:ext cx="304892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34" b="1" dirty="0"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4660" y="1475135"/>
            <a:ext cx="304892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34" b="1" dirty="0">
                <a:latin typeface="Arial" panose="020B0604020202020204" pitchFamily="34" charset="0"/>
                <a:cs typeface="Arial" panose="020B0604020202020204" pitchFamily="34" charset="0"/>
              </a:rPr>
              <a:t>5.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4660" y="2922057"/>
            <a:ext cx="304892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34" b="1" dirty="0"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7867" name="CheckBox1" r:id="rId2" imgW="152280" imgH="162000"/>
        </mc:Choice>
        <mc:Fallback>
          <p:control name="CheckBox1" r:id="rId2" imgW="152280" imgH="162000">
            <p:pic>
              <p:nvPicPr>
                <p:cNvPr id="9" name="CheckBox1"/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422710" y="518882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68" name="CheckBox2" r:id="rId3" imgW="152280" imgH="152280"/>
        </mc:Choice>
        <mc:Fallback>
          <p:control name="CheckBox2" r:id="rId3" imgW="152280" imgH="152280">
            <p:pic>
              <p:nvPicPr>
                <p:cNvPr id="10" name="CheckBox2"/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422710" y="710782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69" name="CheckBox3" r:id="rId4" imgW="152280" imgH="162000"/>
        </mc:Choice>
        <mc:Fallback>
          <p:control name="CheckBox3" r:id="rId4" imgW="152280" imgH="162000">
            <p:pic>
              <p:nvPicPr>
                <p:cNvPr id="11" name="CheckBox3"/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422710" y="889590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70" name="CheckBox4" r:id="rId5" imgW="152280" imgH="152280"/>
        </mc:Choice>
        <mc:Fallback>
          <p:control name="CheckBox4" r:id="rId5" imgW="152280" imgH="152280">
            <p:pic>
              <p:nvPicPr>
                <p:cNvPr id="12" name="CheckBox4"/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422710" y="1090192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71" name="CheckBox5" r:id="rId6" imgW="152280" imgH="152280"/>
        </mc:Choice>
        <mc:Fallback>
          <p:control name="CheckBox5" r:id="rId6" imgW="152280" imgH="152280">
            <p:pic>
              <p:nvPicPr>
                <p:cNvPr id="13" name="CheckBox5"/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424824" y="1283795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72" name="CheckBox6" r:id="rId7" imgW="152280" imgH="162000"/>
        </mc:Choice>
        <mc:Fallback>
          <p:control name="CheckBox6" r:id="rId7" imgW="152280" imgH="162000">
            <p:pic>
              <p:nvPicPr>
                <p:cNvPr id="14" name="CheckBox6"/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425081" y="1939597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73" name="CheckBox7" r:id="rId8" imgW="152280" imgH="152280"/>
        </mc:Choice>
        <mc:Fallback>
          <p:control name="CheckBox7" r:id="rId8" imgW="152280" imgH="152280">
            <p:pic>
              <p:nvPicPr>
                <p:cNvPr id="15" name="CheckBox7"/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425081" y="2131498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74" name="CheckBox8" r:id="rId9" imgW="152280" imgH="162000"/>
        </mc:Choice>
        <mc:Fallback>
          <p:control name="CheckBox8" r:id="rId9" imgW="152280" imgH="162000">
            <p:pic>
              <p:nvPicPr>
                <p:cNvPr id="16" name="CheckBox8"/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425081" y="2310305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75" name="CheckBox9" r:id="rId10" imgW="152280" imgH="152280"/>
        </mc:Choice>
        <mc:Fallback>
          <p:control name="CheckBox9" r:id="rId10" imgW="152280" imgH="152280">
            <p:pic>
              <p:nvPicPr>
                <p:cNvPr id="17" name="CheckBox9"/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425081" y="2510907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76" name="CheckBox10" r:id="rId11" imgW="152280" imgH="152280"/>
        </mc:Choice>
        <mc:Fallback>
          <p:control name="CheckBox10" r:id="rId11" imgW="152280" imgH="152280">
            <p:pic>
              <p:nvPicPr>
                <p:cNvPr id="18" name="CheckBox10"/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427194" y="2704511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77" name="CheckBox11" r:id="rId12" imgW="152280" imgH="152280"/>
        </mc:Choice>
        <mc:Fallback>
          <p:control name="CheckBox11" r:id="rId12" imgW="152280" imgH="152280">
            <p:pic>
              <p:nvPicPr>
                <p:cNvPr id="19" name="CheckBox11"/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394660" y="3360313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78" name="CheckBox12" r:id="rId13" imgW="152280" imgH="152280"/>
        </mc:Choice>
        <mc:Fallback>
          <p:control name="CheckBox12" r:id="rId13" imgW="152280" imgH="152280">
            <p:pic>
              <p:nvPicPr>
                <p:cNvPr id="20" name="CheckBox12"/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394660" y="3552213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79" name="CheckBox13" r:id="rId14" imgW="152280" imgH="162000"/>
        </mc:Choice>
        <mc:Fallback>
          <p:control name="CheckBox13" r:id="rId14" imgW="152280" imgH="162000">
            <p:pic>
              <p:nvPicPr>
                <p:cNvPr id="21" name="CheckBox13"/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394660" y="3731021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80" name="CheckBox14" r:id="rId15" imgW="152280" imgH="152280"/>
        </mc:Choice>
        <mc:Fallback>
          <p:control name="CheckBox14" r:id="rId15" imgW="152280" imgH="152280">
            <p:pic>
              <p:nvPicPr>
                <p:cNvPr id="22" name="CheckBox14"/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394660" y="3931623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81" name="CheckBox15" r:id="rId16" imgW="152280" imgH="152280"/>
        </mc:Choice>
        <mc:Fallback>
          <p:control name="CheckBox15" r:id="rId16" imgW="152280" imgH="152280">
            <p:pic>
              <p:nvPicPr>
                <p:cNvPr id="23" name="CheckBox15"/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396774" y="4125226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82" name="CommandButton1" r:id="rId17" imgW="1104840" imgH="343080"/>
        </mc:Choice>
        <mc:Fallback>
          <p:control name="CommandButton1" r:id="rId17" imgW="1104840" imgH="343080">
            <p:pic>
              <p:nvPicPr>
                <p:cNvPr id="24" name="CommandButton1"/>
                <p:cNvPicPr>
                  <a:picLocks/>
                </p:cNvPicPr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5367130" y="4088372"/>
                  <a:ext cx="1106989" cy="34448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7883" name="CommandButton2" r:id="rId18" imgW="1095480" imgH="333360"/>
        </mc:Choice>
        <mc:Fallback>
          <p:control name="CommandButton2" r:id="rId18" imgW="1095480" imgH="333360">
            <p:pic>
              <p:nvPicPr>
                <p:cNvPr id="25" name="CommandButton2"/>
                <p:cNvPicPr>
                  <a:picLocks/>
                </p:cNvPicPr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6673189" y="4088371"/>
                  <a:ext cx="1096372" cy="335268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22857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25921" y="54932"/>
            <a:ext cx="6909274" cy="13981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25921" y="1453076"/>
            <a:ext cx="6941551" cy="13910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25921" y="2844113"/>
            <a:ext cx="7049934" cy="14169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7508" y="62038"/>
            <a:ext cx="304892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34" b="1" dirty="0">
                <a:latin typeface="Arial" panose="020B0604020202020204" pitchFamily="34" charset="0"/>
                <a:cs typeface="Arial" panose="020B0604020202020204" pitchFamily="34" charset="0"/>
              </a:rPr>
              <a:t>7.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7508" y="1460182"/>
            <a:ext cx="304892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34" b="1" dirty="0">
                <a:latin typeface="Arial" panose="020B0604020202020204" pitchFamily="34" charset="0"/>
                <a:cs typeface="Arial" panose="020B0604020202020204" pitchFamily="34" charset="0"/>
              </a:rPr>
              <a:t>8.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7508" y="2844113"/>
            <a:ext cx="304892" cy="266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34" b="1" dirty="0">
                <a:latin typeface="Arial" panose="020B0604020202020204" pitchFamily="34" charset="0"/>
                <a:cs typeface="Arial" panose="020B0604020202020204" pitchFamily="34" charset="0"/>
              </a:rPr>
              <a:t>9.</a:t>
            </a:r>
          </a:p>
        </p:txBody>
      </p:sp>
      <p:sp>
        <p:nvSpPr>
          <p:cNvPr id="2" name="Умножение 1">
            <a:hlinkClick r:id="" action="ppaction://hlinkshowjump?jump=endshow"/>
          </p:cNvPr>
          <p:cNvSpPr/>
          <p:nvPr/>
        </p:nvSpPr>
        <p:spPr>
          <a:xfrm>
            <a:off x="8100391" y="62038"/>
            <a:ext cx="298174" cy="345466"/>
          </a:xfrm>
          <a:prstGeom prst="mathMultiply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8823" name="CheckBox1" r:id="rId2" imgW="152280" imgH="152280"/>
        </mc:Choice>
        <mc:Fallback>
          <p:control name="CheckBox1" r:id="rId2" imgW="152280" imgH="152280">
            <p:pic>
              <p:nvPicPr>
                <p:cNvPr id="11" name="CheckBox1"/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470817" y="486893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24" name="CheckBox2" r:id="rId3" imgW="152280" imgH="152280"/>
        </mc:Choice>
        <mc:Fallback>
          <p:control name="CheckBox2" r:id="rId3" imgW="152280" imgH="152280">
            <p:pic>
              <p:nvPicPr>
                <p:cNvPr id="12" name="CheckBox2"/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470817" y="678793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25" name="CheckBox3" r:id="rId4" imgW="152280" imgH="162000"/>
        </mc:Choice>
        <mc:Fallback>
          <p:control name="CheckBox3" r:id="rId4" imgW="152280" imgH="162000">
            <p:pic>
              <p:nvPicPr>
                <p:cNvPr id="13" name="CheckBox3"/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470817" y="857601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26" name="CheckBox4" r:id="rId5" imgW="152280" imgH="152280"/>
        </mc:Choice>
        <mc:Fallback>
          <p:control name="CheckBox4" r:id="rId5" imgW="152280" imgH="152280">
            <p:pic>
              <p:nvPicPr>
                <p:cNvPr id="14" name="CheckBox4"/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470817" y="1058203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27" name="CheckBox5" r:id="rId6" imgW="152280" imgH="152280"/>
        </mc:Choice>
        <mc:Fallback>
          <p:control name="CheckBox5" r:id="rId6" imgW="152280" imgH="152280">
            <p:pic>
              <p:nvPicPr>
                <p:cNvPr id="15" name="CheckBox5"/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472931" y="1251806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28" name="CheckBox6" r:id="rId7" imgW="152280" imgH="152280"/>
        </mc:Choice>
        <mc:Fallback>
          <p:control name="CheckBox6" r:id="rId7" imgW="152280" imgH="152280">
            <p:pic>
              <p:nvPicPr>
                <p:cNvPr id="16" name="CheckBox6"/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470817" y="1888355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29" name="CheckBox7" r:id="rId8" imgW="152280" imgH="162000"/>
        </mc:Choice>
        <mc:Fallback>
          <p:control name="CheckBox7" r:id="rId8" imgW="152280" imgH="162000">
            <p:pic>
              <p:nvPicPr>
                <p:cNvPr id="17" name="CheckBox7"/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470817" y="2080256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30" name="CheckBox8" r:id="rId9" imgW="152280" imgH="162000"/>
        </mc:Choice>
        <mc:Fallback>
          <p:control name="CheckBox8" r:id="rId9" imgW="152280" imgH="162000">
            <p:pic>
              <p:nvPicPr>
                <p:cNvPr id="18" name="CheckBox8"/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470817" y="2259063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31" name="CheckBox9" r:id="rId10" imgW="152280" imgH="162000"/>
        </mc:Choice>
        <mc:Fallback>
          <p:control name="CheckBox9" r:id="rId10" imgW="152280" imgH="162000">
            <p:pic>
              <p:nvPicPr>
                <p:cNvPr id="19" name="CheckBox9"/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470817" y="2459665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32" name="CheckBox10" r:id="rId11" imgW="152280" imgH="162000"/>
        </mc:Choice>
        <mc:Fallback>
          <p:control name="CheckBox10" r:id="rId11" imgW="152280" imgH="162000">
            <p:pic>
              <p:nvPicPr>
                <p:cNvPr id="20" name="CheckBox10"/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472931" y="2653268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33" name="CheckBox11" r:id="rId12" imgW="152280" imgH="162000"/>
        </mc:Choice>
        <mc:Fallback>
          <p:control name="CheckBox11" r:id="rId12" imgW="152280" imgH="162000">
            <p:pic>
              <p:nvPicPr>
                <p:cNvPr id="21" name="CheckBox11"/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470817" y="3302402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34" name="CheckBox12" r:id="rId13" imgW="152280" imgH="162000"/>
        </mc:Choice>
        <mc:Fallback>
          <p:control name="CheckBox12" r:id="rId13" imgW="152280" imgH="162000">
            <p:pic>
              <p:nvPicPr>
                <p:cNvPr id="22" name="CheckBox12"/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470817" y="3494303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35" name="CheckBox13" r:id="rId14" imgW="152280" imgH="162000"/>
        </mc:Choice>
        <mc:Fallback>
          <p:control name="CheckBox13" r:id="rId14" imgW="152280" imgH="162000">
            <p:pic>
              <p:nvPicPr>
                <p:cNvPr id="23" name="CheckBox13"/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470817" y="3673111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36" name="CheckBox14" r:id="rId15" imgW="152280" imgH="162000"/>
        </mc:Choice>
        <mc:Fallback>
          <p:control name="CheckBox14" r:id="rId15" imgW="152280" imgH="162000">
            <p:pic>
              <p:nvPicPr>
                <p:cNvPr id="24" name="CheckBox14"/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470817" y="3873712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37" name="CheckBox15" r:id="rId16" imgW="152280" imgH="162000"/>
        </mc:Choice>
        <mc:Fallback>
          <p:control name="CheckBox15" r:id="rId16" imgW="152280" imgH="162000">
            <p:pic>
              <p:nvPicPr>
                <p:cNvPr id="25" name="CheckBox15"/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472931" y="4067316"/>
                  <a:ext cx="152313" cy="15674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38" name="CommandButton1" r:id="rId17" imgW="1104840" imgH="314280"/>
        </mc:Choice>
        <mc:Fallback>
          <p:control name="CommandButton1" r:id="rId17" imgW="1104840" imgH="314280">
            <p:pic>
              <p:nvPicPr>
                <p:cNvPr id="26" name="CommandButton1"/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5482735" y="4128274"/>
                  <a:ext cx="1106908" cy="31775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8839" name="CommandButton2" r:id="rId18" imgW="1123920" imgH="314280"/>
        </mc:Choice>
        <mc:Fallback>
          <p:control name="CommandButton2" r:id="rId18" imgW="1123920" imgH="314280">
            <p:pic>
              <p:nvPicPr>
                <p:cNvPr id="27" name="CommandButton2"/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6758979" y="4132184"/>
                  <a:ext cx="1125289" cy="317758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866292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1800</TotalTime>
  <Words>766</Words>
  <Application>Microsoft Office PowerPoint</Application>
  <PresentationFormat>Произвольный</PresentationFormat>
  <Paragraphs>219</Paragraphs>
  <Slides>33</Slides>
  <Notes>0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Asus</cp:lastModifiedBy>
  <cp:revision>255</cp:revision>
  <dcterms:created xsi:type="dcterms:W3CDTF">2022-12-29T13:13:37Z</dcterms:created>
  <dcterms:modified xsi:type="dcterms:W3CDTF">2023-01-27T10:22:41Z</dcterms:modified>
</cp:coreProperties>
</file>