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media/image8.jpg" ContentType="image/png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4" r:id="rId6"/>
    <p:sldId id="265" r:id="rId7"/>
    <p:sldId id="266" r:id="rId8"/>
    <p:sldId id="271" r:id="rId9"/>
    <p:sldId id="272" r:id="rId10"/>
    <p:sldId id="273" r:id="rId11"/>
  </p:sldIdLst>
  <p:sldSz cx="12192000" cy="6858000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5" d="100"/>
          <a:sy n="95" d="100"/>
        </p:scale>
        <p:origin x="206" y="5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135EB-A87F-445C-8F45-6A070E21BA82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577F41-E331-4245-85F8-8CB53CD9C49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11199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7951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34943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20704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5594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54617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753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999195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1357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14680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577F41-E331-4245-85F8-8CB53CD9C49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57857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37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098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256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954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2540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34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80235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693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6722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7577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AF2A-1DFE-4284-9BA0-38E327E9BDA1}" type="datetimeFigureOut">
              <a:rPr lang="ru-RU" smtClean="0"/>
              <a:t>22.02.2023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30596-D860-4216-9686-8EEA3AAC6ED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756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3" Type="http://schemas.openxmlformats.org/officeDocument/2006/relationships/slide" Target="slide2.xml"/><Relationship Id="rId7" Type="http://schemas.openxmlformats.org/officeDocument/2006/relationships/slide" Target="slide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5" Type="http://schemas.openxmlformats.org/officeDocument/2006/relationships/slide" Target="slide4.xml"/><Relationship Id="rId10" Type="http://schemas.openxmlformats.org/officeDocument/2006/relationships/slide" Target="slide9.xml"/><Relationship Id="rId4" Type="http://schemas.openxmlformats.org/officeDocument/2006/relationships/slide" Target="slide3.xml"/><Relationship Id="rId9" Type="http://schemas.openxmlformats.org/officeDocument/2006/relationships/slide" Target="slide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280716" y="-75151"/>
            <a:ext cx="331186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8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Мой край - Карелия</a:t>
            </a:r>
            <a:endParaRPr lang="ru-RU" sz="28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C000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59355" y="444971"/>
            <a:ext cx="3878154" cy="8490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ИСТОРИЯ</a:t>
            </a:r>
            <a:endParaRPr lang="ru-RU" sz="3600" dirty="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9600" y="1414157"/>
            <a:ext cx="3755572" cy="8490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СТОЛИЦА</a:t>
            </a:r>
            <a:endParaRPr lang="ru-RU" sz="3600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09600" y="2431968"/>
            <a:ext cx="3948120" cy="84908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/>
              <a:t>СКАЗКИ</a:t>
            </a:r>
            <a:endParaRPr lang="ru-RU" sz="3600" dirty="0"/>
          </a:p>
        </p:txBody>
      </p:sp>
      <p:sp>
        <p:nvSpPr>
          <p:cNvPr id="12" name="Скругленный прямоугольник 11">
            <a:hlinkClick r:id="rId3" action="ppaction://hlinksldjump"/>
          </p:cNvPr>
          <p:cNvSpPr/>
          <p:nvPr/>
        </p:nvSpPr>
        <p:spPr>
          <a:xfrm>
            <a:off x="4746171" y="46710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13" name="Скругленный прямоугольник 12">
            <a:hlinkClick r:id="rId4" action="ppaction://hlinksldjump"/>
          </p:cNvPr>
          <p:cNvSpPr/>
          <p:nvPr/>
        </p:nvSpPr>
        <p:spPr>
          <a:xfrm>
            <a:off x="5794922" y="46710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14" name="Скругленный прямоугольник 13">
            <a:hlinkClick r:id="rId5" action="ppaction://hlinksldjump"/>
          </p:cNvPr>
          <p:cNvSpPr/>
          <p:nvPr/>
        </p:nvSpPr>
        <p:spPr>
          <a:xfrm>
            <a:off x="6843673" y="46710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20" name="Скругленный прямоугольник 19">
            <a:hlinkClick r:id="rId6" action="ppaction://hlinksldjump"/>
          </p:cNvPr>
          <p:cNvSpPr/>
          <p:nvPr/>
        </p:nvSpPr>
        <p:spPr>
          <a:xfrm>
            <a:off x="4746171" y="144941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21" name="Скругленный прямоугольник 20">
            <a:hlinkClick r:id="rId7" action="ppaction://hlinksldjump"/>
          </p:cNvPr>
          <p:cNvSpPr/>
          <p:nvPr/>
        </p:nvSpPr>
        <p:spPr>
          <a:xfrm>
            <a:off x="5794922" y="144941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22" name="Скругленный прямоугольник 21">
            <a:hlinkClick r:id="rId8" action="ppaction://hlinksldjump"/>
          </p:cNvPr>
          <p:cNvSpPr/>
          <p:nvPr/>
        </p:nvSpPr>
        <p:spPr>
          <a:xfrm>
            <a:off x="6843673" y="1449412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27" name="Скругленный прямоугольник 26">
            <a:hlinkClick r:id="rId9" action="ppaction://hlinksldjump"/>
          </p:cNvPr>
          <p:cNvSpPr/>
          <p:nvPr/>
        </p:nvSpPr>
        <p:spPr>
          <a:xfrm>
            <a:off x="4746171" y="24265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1</a:t>
            </a:r>
            <a:endParaRPr lang="ru-RU" sz="5400" dirty="0"/>
          </a:p>
        </p:txBody>
      </p:sp>
      <p:sp>
        <p:nvSpPr>
          <p:cNvPr id="28" name="Скругленный прямоугольник 27">
            <a:hlinkClick r:id="rId10" action="ppaction://hlinksldjump"/>
          </p:cNvPr>
          <p:cNvSpPr/>
          <p:nvPr/>
        </p:nvSpPr>
        <p:spPr>
          <a:xfrm>
            <a:off x="5794922" y="24265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2</a:t>
            </a:r>
            <a:endParaRPr lang="ru-RU" sz="5400" dirty="0"/>
          </a:p>
        </p:txBody>
      </p:sp>
      <p:sp>
        <p:nvSpPr>
          <p:cNvPr id="29" name="Скругленный прямоугольник 28">
            <a:hlinkClick r:id="rId11" action="ppaction://hlinksldjump"/>
          </p:cNvPr>
          <p:cNvSpPr/>
          <p:nvPr/>
        </p:nvSpPr>
        <p:spPr>
          <a:xfrm>
            <a:off x="6843673" y="2426526"/>
            <a:ext cx="870858" cy="8599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5400" dirty="0" smtClean="0"/>
              <a:t>3</a:t>
            </a:r>
            <a:endParaRPr lang="ru-RU" sz="5400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980442" y="5281670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КОМАНДА1</a:t>
            </a:r>
            <a:endParaRPr lang="ru-RU" sz="2400" dirty="0"/>
          </a:p>
        </p:txBody>
      </p:sp>
      <p:sp>
        <p:nvSpPr>
          <p:cNvPr id="49" name="Овал 48"/>
          <p:cNvSpPr>
            <a:spLocks/>
          </p:cNvSpPr>
          <p:nvPr/>
        </p:nvSpPr>
        <p:spPr>
          <a:xfrm>
            <a:off x="1440159" y="604303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Овал 50"/>
          <p:cNvSpPr>
            <a:spLocks/>
          </p:cNvSpPr>
          <p:nvPr/>
        </p:nvSpPr>
        <p:spPr>
          <a:xfrm>
            <a:off x="1440159" y="604303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52" name="Овал 51"/>
          <p:cNvSpPr>
            <a:spLocks/>
          </p:cNvSpPr>
          <p:nvPr/>
        </p:nvSpPr>
        <p:spPr>
          <a:xfrm>
            <a:off x="1440159" y="60430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53" name="Овал 52"/>
          <p:cNvSpPr>
            <a:spLocks/>
          </p:cNvSpPr>
          <p:nvPr/>
        </p:nvSpPr>
        <p:spPr>
          <a:xfrm>
            <a:off x="1440159" y="60430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54" name="Овал 53"/>
          <p:cNvSpPr>
            <a:spLocks/>
          </p:cNvSpPr>
          <p:nvPr/>
        </p:nvSpPr>
        <p:spPr>
          <a:xfrm>
            <a:off x="1440159" y="60430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55" name="Овал 54"/>
          <p:cNvSpPr>
            <a:spLocks/>
          </p:cNvSpPr>
          <p:nvPr/>
        </p:nvSpPr>
        <p:spPr>
          <a:xfrm>
            <a:off x="1440159" y="60430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56" name="Овал 55"/>
          <p:cNvSpPr/>
          <p:nvPr/>
        </p:nvSpPr>
        <p:spPr>
          <a:xfrm>
            <a:off x="1440159" y="606268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57" name="Овал 56"/>
          <p:cNvSpPr/>
          <p:nvPr/>
        </p:nvSpPr>
        <p:spPr>
          <a:xfrm>
            <a:off x="1440159" y="606811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58" name="Овал 57"/>
          <p:cNvSpPr/>
          <p:nvPr/>
        </p:nvSpPr>
        <p:spPr>
          <a:xfrm>
            <a:off x="1440159" y="606811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59" name="Овал 58"/>
          <p:cNvSpPr/>
          <p:nvPr/>
        </p:nvSpPr>
        <p:spPr>
          <a:xfrm>
            <a:off x="1440159" y="606589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60" name="Овал 59"/>
          <p:cNvSpPr/>
          <p:nvPr/>
        </p:nvSpPr>
        <p:spPr>
          <a:xfrm>
            <a:off x="1440159" y="6067461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61" name="Овал 60"/>
          <p:cNvSpPr>
            <a:spLocks/>
          </p:cNvSpPr>
          <p:nvPr/>
        </p:nvSpPr>
        <p:spPr>
          <a:xfrm>
            <a:off x="1440159" y="604302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62" name="Овал 61"/>
          <p:cNvSpPr/>
          <p:nvPr/>
        </p:nvSpPr>
        <p:spPr>
          <a:xfrm>
            <a:off x="1440159" y="607241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63" name="Овал 62"/>
          <p:cNvSpPr/>
          <p:nvPr/>
        </p:nvSpPr>
        <p:spPr>
          <a:xfrm>
            <a:off x="1440159" y="607620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64" name="Овал 63"/>
          <p:cNvSpPr>
            <a:spLocks/>
          </p:cNvSpPr>
          <p:nvPr/>
        </p:nvSpPr>
        <p:spPr>
          <a:xfrm>
            <a:off x="1440159" y="60515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65" name="Овал 64"/>
          <p:cNvSpPr/>
          <p:nvPr/>
        </p:nvSpPr>
        <p:spPr>
          <a:xfrm>
            <a:off x="1440159" y="607620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66" name="Овал 65"/>
          <p:cNvSpPr/>
          <p:nvPr/>
        </p:nvSpPr>
        <p:spPr>
          <a:xfrm>
            <a:off x="1440159" y="606588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67" name="Овал 66"/>
          <p:cNvSpPr>
            <a:spLocks/>
          </p:cNvSpPr>
          <p:nvPr/>
        </p:nvSpPr>
        <p:spPr>
          <a:xfrm>
            <a:off x="1440159" y="605334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68" name="Овал 67"/>
          <p:cNvSpPr/>
          <p:nvPr/>
        </p:nvSpPr>
        <p:spPr>
          <a:xfrm>
            <a:off x="1440159" y="604302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69" name="Овал 68"/>
          <p:cNvSpPr>
            <a:spLocks/>
          </p:cNvSpPr>
          <p:nvPr/>
        </p:nvSpPr>
        <p:spPr>
          <a:xfrm>
            <a:off x="1440159" y="604302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70" name="Овал 69"/>
          <p:cNvSpPr/>
          <p:nvPr/>
        </p:nvSpPr>
        <p:spPr>
          <a:xfrm>
            <a:off x="1440159" y="607780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71" name="Овал 70"/>
          <p:cNvSpPr>
            <a:spLocks/>
          </p:cNvSpPr>
          <p:nvPr/>
        </p:nvSpPr>
        <p:spPr>
          <a:xfrm>
            <a:off x="1440159" y="604416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72" name="Овал 71"/>
          <p:cNvSpPr/>
          <p:nvPr/>
        </p:nvSpPr>
        <p:spPr>
          <a:xfrm>
            <a:off x="1440159" y="606366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73" name="Овал 72"/>
          <p:cNvSpPr/>
          <p:nvPr/>
        </p:nvSpPr>
        <p:spPr>
          <a:xfrm>
            <a:off x="1440159" y="607459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74" name="Овал 73"/>
          <p:cNvSpPr/>
          <p:nvPr/>
        </p:nvSpPr>
        <p:spPr>
          <a:xfrm>
            <a:off x="1440159" y="606365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75" name="Овал 74"/>
          <p:cNvSpPr/>
          <p:nvPr/>
        </p:nvSpPr>
        <p:spPr>
          <a:xfrm>
            <a:off x="1440159" y="606269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78" name="Прямоугольник 77"/>
          <p:cNvSpPr/>
          <p:nvPr/>
        </p:nvSpPr>
        <p:spPr>
          <a:xfrm>
            <a:off x="2918099" y="5301627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КОМАНДА</a:t>
            </a:r>
            <a:r>
              <a:rPr lang="en-US" sz="2400" dirty="0" smtClean="0"/>
              <a:t>2</a:t>
            </a:r>
            <a:endParaRPr lang="ru-RU" sz="2400" dirty="0"/>
          </a:p>
        </p:txBody>
      </p:sp>
      <p:sp>
        <p:nvSpPr>
          <p:cNvPr id="79" name="Овал 78"/>
          <p:cNvSpPr>
            <a:spLocks/>
          </p:cNvSpPr>
          <p:nvPr/>
        </p:nvSpPr>
        <p:spPr>
          <a:xfrm>
            <a:off x="3371544" y="605282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0" name="Овал 79"/>
          <p:cNvSpPr>
            <a:spLocks/>
          </p:cNvSpPr>
          <p:nvPr/>
        </p:nvSpPr>
        <p:spPr>
          <a:xfrm>
            <a:off x="3371544" y="606159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81" name="Овал 80"/>
          <p:cNvSpPr>
            <a:spLocks/>
          </p:cNvSpPr>
          <p:nvPr/>
        </p:nvSpPr>
        <p:spPr>
          <a:xfrm>
            <a:off x="3371544" y="606298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82" name="Овал 81"/>
          <p:cNvSpPr>
            <a:spLocks/>
          </p:cNvSpPr>
          <p:nvPr/>
        </p:nvSpPr>
        <p:spPr>
          <a:xfrm>
            <a:off x="3371544" y="606298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83" name="Овал 82"/>
          <p:cNvSpPr>
            <a:spLocks/>
          </p:cNvSpPr>
          <p:nvPr/>
        </p:nvSpPr>
        <p:spPr>
          <a:xfrm>
            <a:off x="3371544" y="606328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84" name="Овал 83"/>
          <p:cNvSpPr>
            <a:spLocks/>
          </p:cNvSpPr>
          <p:nvPr/>
        </p:nvSpPr>
        <p:spPr>
          <a:xfrm>
            <a:off x="3371544" y="606298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85" name="Овал 84"/>
          <p:cNvSpPr/>
          <p:nvPr/>
        </p:nvSpPr>
        <p:spPr>
          <a:xfrm>
            <a:off x="3371544" y="60271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86" name="Овал 85"/>
          <p:cNvSpPr/>
          <p:nvPr/>
        </p:nvSpPr>
        <p:spPr>
          <a:xfrm>
            <a:off x="3371544" y="6046041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87" name="Овал 86"/>
          <p:cNvSpPr/>
          <p:nvPr/>
        </p:nvSpPr>
        <p:spPr>
          <a:xfrm>
            <a:off x="3371544" y="605506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88" name="Овал 87"/>
          <p:cNvSpPr/>
          <p:nvPr/>
        </p:nvSpPr>
        <p:spPr>
          <a:xfrm>
            <a:off x="3371544" y="602926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89" name="Овал 88"/>
          <p:cNvSpPr/>
          <p:nvPr/>
        </p:nvSpPr>
        <p:spPr>
          <a:xfrm>
            <a:off x="3371544" y="605252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90" name="Овал 89"/>
          <p:cNvSpPr>
            <a:spLocks/>
          </p:cNvSpPr>
          <p:nvPr/>
        </p:nvSpPr>
        <p:spPr>
          <a:xfrm>
            <a:off x="3371544" y="606298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91" name="Овал 90"/>
          <p:cNvSpPr/>
          <p:nvPr/>
        </p:nvSpPr>
        <p:spPr>
          <a:xfrm>
            <a:off x="3371544" y="605791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92" name="Овал 91"/>
          <p:cNvSpPr/>
          <p:nvPr/>
        </p:nvSpPr>
        <p:spPr>
          <a:xfrm>
            <a:off x="3371544" y="607443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93" name="Овал 92"/>
          <p:cNvSpPr>
            <a:spLocks/>
          </p:cNvSpPr>
          <p:nvPr/>
        </p:nvSpPr>
        <p:spPr>
          <a:xfrm>
            <a:off x="3371544" y="607148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94" name="Овал 93"/>
          <p:cNvSpPr/>
          <p:nvPr/>
        </p:nvSpPr>
        <p:spPr>
          <a:xfrm>
            <a:off x="3371544" y="606335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95" name="Овал 94"/>
          <p:cNvSpPr/>
          <p:nvPr/>
        </p:nvSpPr>
        <p:spPr>
          <a:xfrm>
            <a:off x="3371544" y="605366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96" name="Овал 95"/>
          <p:cNvSpPr>
            <a:spLocks/>
          </p:cNvSpPr>
          <p:nvPr/>
        </p:nvSpPr>
        <p:spPr>
          <a:xfrm>
            <a:off x="3371544" y="60733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97" name="Овал 96"/>
          <p:cNvSpPr/>
          <p:nvPr/>
        </p:nvSpPr>
        <p:spPr>
          <a:xfrm>
            <a:off x="3371544" y="605152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98" name="Овал 97"/>
          <p:cNvSpPr>
            <a:spLocks/>
          </p:cNvSpPr>
          <p:nvPr/>
        </p:nvSpPr>
        <p:spPr>
          <a:xfrm>
            <a:off x="3371544" y="606298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99" name="Овал 98"/>
          <p:cNvSpPr/>
          <p:nvPr/>
        </p:nvSpPr>
        <p:spPr>
          <a:xfrm>
            <a:off x="3371544" y="602280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100" name="Овал 99"/>
          <p:cNvSpPr>
            <a:spLocks/>
          </p:cNvSpPr>
          <p:nvPr/>
        </p:nvSpPr>
        <p:spPr>
          <a:xfrm>
            <a:off x="3371544" y="606412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101" name="Овал 100"/>
          <p:cNvSpPr/>
          <p:nvPr/>
        </p:nvSpPr>
        <p:spPr>
          <a:xfrm>
            <a:off x="3371544" y="600579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102" name="Овал 101"/>
          <p:cNvSpPr/>
          <p:nvPr/>
        </p:nvSpPr>
        <p:spPr>
          <a:xfrm>
            <a:off x="3371544" y="6072286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103" name="Овал 102"/>
          <p:cNvSpPr/>
          <p:nvPr/>
        </p:nvSpPr>
        <p:spPr>
          <a:xfrm>
            <a:off x="3371544" y="6028662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104" name="Овал 103"/>
          <p:cNvSpPr/>
          <p:nvPr/>
        </p:nvSpPr>
        <p:spPr>
          <a:xfrm>
            <a:off x="3371544" y="605250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  <p:sp>
        <p:nvSpPr>
          <p:cNvPr id="105" name="Прямоугольник 104"/>
          <p:cNvSpPr/>
          <p:nvPr/>
        </p:nvSpPr>
        <p:spPr>
          <a:xfrm>
            <a:off x="4902177" y="5330221"/>
            <a:ext cx="1736597" cy="63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КОМАНДА</a:t>
            </a:r>
            <a:r>
              <a:rPr lang="en-US" sz="2400" dirty="0" smtClean="0"/>
              <a:t>3</a:t>
            </a:r>
            <a:endParaRPr lang="ru-RU" sz="2400" dirty="0"/>
          </a:p>
        </p:txBody>
      </p:sp>
      <p:sp>
        <p:nvSpPr>
          <p:cNvPr id="106" name="Овал 105"/>
          <p:cNvSpPr>
            <a:spLocks/>
          </p:cNvSpPr>
          <p:nvPr/>
        </p:nvSpPr>
        <p:spPr>
          <a:xfrm>
            <a:off x="5517534" y="6080421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7" name="Овал 106"/>
          <p:cNvSpPr>
            <a:spLocks/>
          </p:cNvSpPr>
          <p:nvPr/>
        </p:nvSpPr>
        <p:spPr>
          <a:xfrm>
            <a:off x="5517534" y="608041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</a:t>
            </a:r>
            <a:endParaRPr lang="ru-RU" sz="2400" b="1" dirty="0"/>
          </a:p>
        </p:txBody>
      </p:sp>
      <p:sp>
        <p:nvSpPr>
          <p:cNvPr id="108" name="Овал 107"/>
          <p:cNvSpPr>
            <a:spLocks/>
          </p:cNvSpPr>
          <p:nvPr/>
        </p:nvSpPr>
        <p:spPr>
          <a:xfrm>
            <a:off x="5517534" y="608041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2</a:t>
            </a:r>
            <a:endParaRPr lang="ru-RU" sz="2400" b="1" dirty="0"/>
          </a:p>
        </p:txBody>
      </p:sp>
      <p:sp>
        <p:nvSpPr>
          <p:cNvPr id="109" name="Овал 108"/>
          <p:cNvSpPr>
            <a:spLocks/>
          </p:cNvSpPr>
          <p:nvPr/>
        </p:nvSpPr>
        <p:spPr>
          <a:xfrm>
            <a:off x="5517534" y="608041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3</a:t>
            </a:r>
            <a:endParaRPr lang="ru-RU" sz="2400" b="1" dirty="0"/>
          </a:p>
        </p:txBody>
      </p:sp>
      <p:sp>
        <p:nvSpPr>
          <p:cNvPr id="110" name="Овал 109"/>
          <p:cNvSpPr>
            <a:spLocks/>
          </p:cNvSpPr>
          <p:nvPr/>
        </p:nvSpPr>
        <p:spPr>
          <a:xfrm>
            <a:off x="5517534" y="608041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4</a:t>
            </a:r>
            <a:endParaRPr lang="ru-RU" sz="2400" b="1" dirty="0"/>
          </a:p>
        </p:txBody>
      </p:sp>
      <p:sp>
        <p:nvSpPr>
          <p:cNvPr id="111" name="Овал 110"/>
          <p:cNvSpPr>
            <a:spLocks/>
          </p:cNvSpPr>
          <p:nvPr/>
        </p:nvSpPr>
        <p:spPr>
          <a:xfrm>
            <a:off x="5517534" y="608041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5</a:t>
            </a:r>
            <a:endParaRPr lang="ru-RU" sz="2400" b="1" dirty="0"/>
          </a:p>
        </p:txBody>
      </p:sp>
      <p:sp>
        <p:nvSpPr>
          <p:cNvPr id="112" name="Овал 111"/>
          <p:cNvSpPr/>
          <p:nvPr/>
        </p:nvSpPr>
        <p:spPr>
          <a:xfrm>
            <a:off x="5526619" y="61305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6</a:t>
            </a:r>
            <a:endParaRPr lang="ru-RU" sz="2400" b="1" dirty="0"/>
          </a:p>
        </p:txBody>
      </p:sp>
      <p:sp>
        <p:nvSpPr>
          <p:cNvPr id="113" name="Овал 112"/>
          <p:cNvSpPr/>
          <p:nvPr/>
        </p:nvSpPr>
        <p:spPr>
          <a:xfrm>
            <a:off x="5517534" y="6105504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/>
              <a:t>7</a:t>
            </a:r>
            <a:endParaRPr lang="ru-RU" sz="2400" b="1" dirty="0"/>
          </a:p>
        </p:txBody>
      </p:sp>
      <p:sp>
        <p:nvSpPr>
          <p:cNvPr id="114" name="Овал 113"/>
          <p:cNvSpPr/>
          <p:nvPr/>
        </p:nvSpPr>
        <p:spPr>
          <a:xfrm>
            <a:off x="5517534" y="610549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8</a:t>
            </a:r>
            <a:endParaRPr lang="ru-RU" sz="2400" b="1" dirty="0"/>
          </a:p>
        </p:txBody>
      </p:sp>
      <p:sp>
        <p:nvSpPr>
          <p:cNvPr id="115" name="Овал 114"/>
          <p:cNvSpPr/>
          <p:nvPr/>
        </p:nvSpPr>
        <p:spPr>
          <a:xfrm>
            <a:off x="5517534" y="610327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9</a:t>
            </a:r>
            <a:endParaRPr lang="ru-RU" sz="2400" b="1" dirty="0"/>
          </a:p>
        </p:txBody>
      </p:sp>
      <p:sp>
        <p:nvSpPr>
          <p:cNvPr id="116" name="Овал 115"/>
          <p:cNvSpPr/>
          <p:nvPr/>
        </p:nvSpPr>
        <p:spPr>
          <a:xfrm>
            <a:off x="5548618" y="6126137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10</a:t>
            </a:r>
            <a:endParaRPr lang="ru-RU" sz="2400" b="1" dirty="0"/>
          </a:p>
        </p:txBody>
      </p:sp>
      <p:sp>
        <p:nvSpPr>
          <p:cNvPr id="117" name="Овал 116"/>
          <p:cNvSpPr>
            <a:spLocks/>
          </p:cNvSpPr>
          <p:nvPr/>
        </p:nvSpPr>
        <p:spPr>
          <a:xfrm>
            <a:off x="5517534" y="608041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11</a:t>
            </a:r>
            <a:endParaRPr lang="ru-RU" sz="2400" b="1" dirty="0"/>
          </a:p>
        </p:txBody>
      </p:sp>
      <p:sp>
        <p:nvSpPr>
          <p:cNvPr id="118" name="Овал 117"/>
          <p:cNvSpPr/>
          <p:nvPr/>
        </p:nvSpPr>
        <p:spPr>
          <a:xfrm>
            <a:off x="5536464" y="613059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12</a:t>
            </a:r>
            <a:endParaRPr lang="ru-RU" sz="2400" b="1" dirty="0"/>
          </a:p>
        </p:txBody>
      </p:sp>
      <p:sp>
        <p:nvSpPr>
          <p:cNvPr id="119" name="Овал 118"/>
          <p:cNvSpPr/>
          <p:nvPr/>
        </p:nvSpPr>
        <p:spPr>
          <a:xfrm>
            <a:off x="5536464" y="611359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13</a:t>
            </a:r>
            <a:endParaRPr lang="ru-RU" sz="2400" b="1" dirty="0"/>
          </a:p>
        </p:txBody>
      </p:sp>
      <p:sp>
        <p:nvSpPr>
          <p:cNvPr id="120" name="Овал 119"/>
          <p:cNvSpPr>
            <a:spLocks/>
          </p:cNvSpPr>
          <p:nvPr/>
        </p:nvSpPr>
        <p:spPr>
          <a:xfrm>
            <a:off x="5517534" y="608891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14</a:t>
            </a:r>
            <a:endParaRPr lang="ru-RU" sz="2400" b="1" dirty="0"/>
          </a:p>
        </p:txBody>
      </p:sp>
      <p:sp>
        <p:nvSpPr>
          <p:cNvPr id="121" name="Овал 120"/>
          <p:cNvSpPr/>
          <p:nvPr/>
        </p:nvSpPr>
        <p:spPr>
          <a:xfrm>
            <a:off x="5503485" y="611358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15</a:t>
            </a:r>
            <a:endParaRPr lang="ru-RU" sz="2400" b="1" dirty="0"/>
          </a:p>
        </p:txBody>
      </p:sp>
      <p:sp>
        <p:nvSpPr>
          <p:cNvPr id="122" name="Овал 121"/>
          <p:cNvSpPr/>
          <p:nvPr/>
        </p:nvSpPr>
        <p:spPr>
          <a:xfrm>
            <a:off x="5517534" y="6103271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16</a:t>
            </a:r>
            <a:endParaRPr lang="ru-RU" sz="2400" b="1" dirty="0"/>
          </a:p>
        </p:txBody>
      </p:sp>
      <p:sp>
        <p:nvSpPr>
          <p:cNvPr id="123" name="Овал 122"/>
          <p:cNvSpPr>
            <a:spLocks/>
          </p:cNvSpPr>
          <p:nvPr/>
        </p:nvSpPr>
        <p:spPr>
          <a:xfrm>
            <a:off x="5517534" y="6090729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17</a:t>
            </a:r>
            <a:endParaRPr lang="ru-RU" sz="2400" b="1" dirty="0"/>
          </a:p>
        </p:txBody>
      </p:sp>
      <p:sp>
        <p:nvSpPr>
          <p:cNvPr id="124" name="Овал 123"/>
          <p:cNvSpPr/>
          <p:nvPr/>
        </p:nvSpPr>
        <p:spPr>
          <a:xfrm>
            <a:off x="5524612" y="613422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18</a:t>
            </a:r>
            <a:endParaRPr lang="ru-RU" sz="2400" b="1" dirty="0"/>
          </a:p>
        </p:txBody>
      </p:sp>
      <p:sp>
        <p:nvSpPr>
          <p:cNvPr id="125" name="Овал 124"/>
          <p:cNvSpPr>
            <a:spLocks/>
          </p:cNvSpPr>
          <p:nvPr/>
        </p:nvSpPr>
        <p:spPr>
          <a:xfrm>
            <a:off x="5517534" y="608041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19</a:t>
            </a:r>
            <a:endParaRPr lang="ru-RU" sz="2400" b="1" dirty="0"/>
          </a:p>
        </p:txBody>
      </p:sp>
      <p:sp>
        <p:nvSpPr>
          <p:cNvPr id="126" name="Овал 125"/>
          <p:cNvSpPr/>
          <p:nvPr/>
        </p:nvSpPr>
        <p:spPr>
          <a:xfrm>
            <a:off x="5514208" y="6115195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20</a:t>
            </a:r>
            <a:endParaRPr lang="ru-RU" sz="2400" b="1" dirty="0"/>
          </a:p>
        </p:txBody>
      </p:sp>
      <p:sp>
        <p:nvSpPr>
          <p:cNvPr id="127" name="Овал 126"/>
          <p:cNvSpPr>
            <a:spLocks/>
          </p:cNvSpPr>
          <p:nvPr/>
        </p:nvSpPr>
        <p:spPr>
          <a:xfrm>
            <a:off x="5517534" y="608155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21</a:t>
            </a:r>
            <a:endParaRPr lang="ru-RU" sz="2400" b="1" dirty="0"/>
          </a:p>
        </p:txBody>
      </p:sp>
      <p:sp>
        <p:nvSpPr>
          <p:cNvPr id="128" name="Овал 127"/>
          <p:cNvSpPr/>
          <p:nvPr/>
        </p:nvSpPr>
        <p:spPr>
          <a:xfrm>
            <a:off x="5517534" y="6101048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22</a:t>
            </a:r>
            <a:endParaRPr lang="ru-RU" sz="2400" b="1" dirty="0"/>
          </a:p>
        </p:txBody>
      </p:sp>
      <p:sp>
        <p:nvSpPr>
          <p:cNvPr id="129" name="Овал 128"/>
          <p:cNvSpPr/>
          <p:nvPr/>
        </p:nvSpPr>
        <p:spPr>
          <a:xfrm>
            <a:off x="5534617" y="6111983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23</a:t>
            </a:r>
            <a:endParaRPr lang="ru-RU" sz="2400" b="1" dirty="0"/>
          </a:p>
        </p:txBody>
      </p:sp>
      <p:sp>
        <p:nvSpPr>
          <p:cNvPr id="130" name="Овал 129"/>
          <p:cNvSpPr/>
          <p:nvPr/>
        </p:nvSpPr>
        <p:spPr>
          <a:xfrm>
            <a:off x="5556256" y="6124201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24</a:t>
            </a:r>
            <a:endParaRPr lang="ru-RU" sz="2400" b="1" dirty="0"/>
          </a:p>
        </p:txBody>
      </p:sp>
      <p:sp>
        <p:nvSpPr>
          <p:cNvPr id="131" name="Овал 130"/>
          <p:cNvSpPr/>
          <p:nvPr/>
        </p:nvSpPr>
        <p:spPr>
          <a:xfrm>
            <a:off x="5517534" y="6100080"/>
            <a:ext cx="760782" cy="712607"/>
          </a:xfrm>
          <a:prstGeom prst="ellipse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25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val="882565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00000"/>
                                      </p:to>
                                    </p:animClr>
                                    <p:set>
                                      <p:cBhvr>
                                        <p:cTn id="6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65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6" fill="hold">
                      <p:stCondLst>
                        <p:cond delay="0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6" fill="hold">
                      <p:stCondLst>
                        <p:cond delay="indefinite"/>
                      </p:stCondLst>
                      <p:childTnLst>
                        <p:par>
                          <p:cTn id="177" fill="hold">
                            <p:stCondLst>
                              <p:cond delay="0"/>
                            </p:stCondLst>
                            <p:childTnLst>
                              <p:par>
                                <p:cTn id="17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191" restart="whenNotActive" fill="hold" evtFilter="cancelBubble" nodeType="interactiveSeq">
                <p:stCondLst>
                  <p:cond evt="onClick" delay="0">
                    <p:tgtEl>
                      <p:spTgt spid="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2" fill="hold">
                      <p:stCondLst>
                        <p:cond delay="0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2" fill="hold">
                      <p:stCondLst>
                        <p:cond delay="indefinite"/>
                      </p:stCondLst>
                      <p:childTnLst>
                        <p:par>
                          <p:cTn id="233" fill="hold">
                            <p:stCondLst>
                              <p:cond delay="0"/>
                            </p:stCondLst>
                            <p:childTnLst>
                              <p:par>
                                <p:cTn id="2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2" fill="hold">
                      <p:stCondLst>
                        <p:cond delay="indefinite"/>
                      </p:stCondLst>
                      <p:childTnLst>
                        <p:par>
                          <p:cTn id="243" fill="hold">
                            <p:stCondLst>
                              <p:cond delay="0"/>
                            </p:stCondLst>
                            <p:childTnLst>
                              <p:par>
                                <p:cTn id="2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7" fill="hold">
                      <p:stCondLst>
                        <p:cond delay="indefinite"/>
                      </p:stCondLst>
                      <p:childTnLst>
                        <p:par>
                          <p:cTn id="248" fill="hold">
                            <p:stCondLst>
                              <p:cond delay="0"/>
                            </p:stCondLst>
                            <p:childTnLst>
                              <p:par>
                                <p:cTn id="2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2" fill="hold">
                      <p:stCondLst>
                        <p:cond delay="indefinite"/>
                      </p:stCondLst>
                      <p:childTnLst>
                        <p:par>
                          <p:cTn id="253" fill="hold">
                            <p:stCondLst>
                              <p:cond delay="0"/>
                            </p:stCondLst>
                            <p:childTnLst>
                              <p:par>
                                <p:cTn id="2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6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7" fill="hold">
                      <p:stCondLst>
                        <p:cond delay="indefinite"/>
                      </p:stCondLst>
                      <p:childTnLst>
                        <p:par>
                          <p:cTn id="258" fill="hold">
                            <p:stCondLst>
                              <p:cond delay="0"/>
                            </p:stCondLst>
                            <p:childTnLst>
                              <p:par>
                                <p:cTn id="25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2" fill="hold">
                      <p:stCondLst>
                        <p:cond delay="indefinite"/>
                      </p:stCondLst>
                      <p:childTnLst>
                        <p:par>
                          <p:cTn id="263" fill="hold">
                            <p:stCondLst>
                              <p:cond delay="0"/>
                            </p:stCondLst>
                            <p:childTnLst>
                              <p:par>
                                <p:cTn id="2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7" fill="hold">
                      <p:stCondLst>
                        <p:cond delay="indefinite"/>
                      </p:stCondLst>
                      <p:childTnLst>
                        <p:par>
                          <p:cTn id="268" fill="hold">
                            <p:stCondLst>
                              <p:cond delay="0"/>
                            </p:stCondLst>
                            <p:childTnLst>
                              <p:par>
                                <p:cTn id="2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2" fill="hold">
                      <p:stCondLst>
                        <p:cond delay="indefinite"/>
                      </p:stCondLst>
                      <p:childTnLst>
                        <p:par>
                          <p:cTn id="273" fill="hold">
                            <p:stCondLst>
                              <p:cond delay="0"/>
                            </p:stCondLst>
                            <p:childTnLst>
                              <p:par>
                                <p:cTn id="2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7" fill="hold">
                      <p:stCondLst>
                        <p:cond delay="indefinite"/>
                      </p:stCondLst>
                      <p:childTnLst>
                        <p:par>
                          <p:cTn id="278" fill="hold">
                            <p:stCondLst>
                              <p:cond delay="0"/>
                            </p:stCondLst>
                            <p:childTnLst>
                              <p:par>
                                <p:cTn id="2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1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2" fill="hold">
                      <p:stCondLst>
                        <p:cond delay="indefinite"/>
                      </p:stCondLst>
                      <p:childTnLst>
                        <p:par>
                          <p:cTn id="283" fill="hold">
                            <p:stCondLst>
                              <p:cond delay="0"/>
                            </p:stCondLst>
                            <p:childTnLst>
                              <p:par>
                                <p:cTn id="2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6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7" fill="hold">
                      <p:stCondLst>
                        <p:cond delay="indefinite"/>
                      </p:stCondLst>
                      <p:childTnLst>
                        <p:par>
                          <p:cTn id="288" fill="hold">
                            <p:stCondLst>
                              <p:cond delay="0"/>
                            </p:stCondLst>
                            <p:childTnLst>
                              <p:par>
                                <p:cTn id="28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6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7" fill="hold">
                      <p:stCondLst>
                        <p:cond delay="indefinite"/>
                      </p:stCondLst>
                      <p:childTnLst>
                        <p:par>
                          <p:cTn id="298" fill="hold">
                            <p:stCondLst>
                              <p:cond delay="0"/>
                            </p:stCondLst>
                            <p:childTnLst>
                              <p:par>
                                <p:cTn id="29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1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2" fill="hold">
                      <p:stCondLst>
                        <p:cond delay="indefinite"/>
                      </p:stCondLst>
                      <p:childTnLst>
                        <p:par>
                          <p:cTn id="303" fill="hold">
                            <p:stCondLst>
                              <p:cond delay="0"/>
                            </p:stCondLst>
                            <p:childTnLst>
                              <p:par>
                                <p:cTn id="30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7" fill="hold">
                      <p:stCondLst>
                        <p:cond delay="indefinite"/>
                      </p:stCondLst>
                      <p:childTnLst>
                        <p:par>
                          <p:cTn id="308" fill="hold">
                            <p:stCondLst>
                              <p:cond delay="0"/>
                            </p:stCondLst>
                            <p:childTnLst>
                              <p:par>
                                <p:cTn id="30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8"/>
                  </p:tgtEl>
                </p:cond>
              </p:nextCondLst>
            </p:seq>
            <p:seq concurrent="1" nextAc="seek">
              <p:cTn id="317" restart="whenNotActive" fill="hold" evtFilter="cancelBubble" nodeType="interactiveSeq">
                <p:stCondLst>
                  <p:cond evt="onClick" delay="0">
                    <p:tgtEl>
                      <p:spTgt spid="10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8" fill="hold">
                      <p:stCondLst>
                        <p:cond delay="0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3" fill="hold">
                      <p:stCondLst>
                        <p:cond delay="indefinite"/>
                      </p:stCondLst>
                      <p:childTnLst>
                        <p:par>
                          <p:cTn id="324" fill="hold">
                            <p:stCondLst>
                              <p:cond delay="0"/>
                            </p:stCondLst>
                            <p:childTnLst>
                              <p:par>
                                <p:cTn id="3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3" fill="hold">
                      <p:stCondLst>
                        <p:cond delay="indefinite"/>
                      </p:stCondLst>
                      <p:childTnLst>
                        <p:par>
                          <p:cTn id="334" fill="hold">
                            <p:stCondLst>
                              <p:cond delay="0"/>
                            </p:stCondLst>
                            <p:childTnLst>
                              <p:par>
                                <p:cTn id="3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3" fill="hold">
                      <p:stCondLst>
                        <p:cond delay="indefinite"/>
                      </p:stCondLst>
                      <p:childTnLst>
                        <p:par>
                          <p:cTn id="344" fill="hold">
                            <p:stCondLst>
                              <p:cond delay="0"/>
                            </p:stCondLst>
                            <p:childTnLst>
                              <p:par>
                                <p:cTn id="3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3" fill="hold">
                      <p:stCondLst>
                        <p:cond delay="indefinite"/>
                      </p:stCondLst>
                      <p:childTnLst>
                        <p:par>
                          <p:cTn id="354" fill="hold">
                            <p:stCondLst>
                              <p:cond delay="0"/>
                            </p:stCondLst>
                            <p:childTnLst>
                              <p:par>
                                <p:cTn id="3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8" fill="hold">
                      <p:stCondLst>
                        <p:cond delay="indefinite"/>
                      </p:stCondLst>
                      <p:childTnLst>
                        <p:par>
                          <p:cTn id="359" fill="hold">
                            <p:stCondLst>
                              <p:cond delay="0"/>
                            </p:stCondLst>
                            <p:childTnLst>
                              <p:par>
                                <p:cTn id="3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2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3" fill="hold">
                      <p:stCondLst>
                        <p:cond delay="indefinite"/>
                      </p:stCondLst>
                      <p:childTnLst>
                        <p:par>
                          <p:cTn id="364" fill="hold">
                            <p:stCondLst>
                              <p:cond delay="0"/>
                            </p:stCondLst>
                            <p:childTnLst>
                              <p:par>
                                <p:cTn id="36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8" fill="hold">
                      <p:stCondLst>
                        <p:cond delay="indefinite"/>
                      </p:stCondLst>
                      <p:childTnLst>
                        <p:par>
                          <p:cTn id="369" fill="hold">
                            <p:stCondLst>
                              <p:cond delay="0"/>
                            </p:stCondLst>
                            <p:childTnLst>
                              <p:par>
                                <p:cTn id="37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3" fill="hold">
                      <p:stCondLst>
                        <p:cond delay="indefinite"/>
                      </p:stCondLst>
                      <p:childTnLst>
                        <p:par>
                          <p:cTn id="374" fill="hold">
                            <p:stCondLst>
                              <p:cond delay="0"/>
                            </p:stCondLst>
                            <p:childTnLst>
                              <p:par>
                                <p:cTn id="3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8" fill="hold">
                      <p:stCondLst>
                        <p:cond delay="indefinite"/>
                      </p:stCondLst>
                      <p:childTnLst>
                        <p:par>
                          <p:cTn id="379" fill="hold">
                            <p:stCondLst>
                              <p:cond delay="0"/>
                            </p:stCondLst>
                            <p:childTnLst>
                              <p:par>
                                <p:cTn id="3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3" fill="hold">
                      <p:stCondLst>
                        <p:cond delay="indefinite"/>
                      </p:stCondLst>
                      <p:childTnLst>
                        <p:par>
                          <p:cTn id="384" fill="hold">
                            <p:stCondLst>
                              <p:cond delay="0"/>
                            </p:stCondLst>
                            <p:childTnLst>
                              <p:par>
                                <p:cTn id="38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7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8" fill="hold">
                      <p:stCondLst>
                        <p:cond delay="indefinite"/>
                      </p:stCondLst>
                      <p:childTnLst>
                        <p:par>
                          <p:cTn id="389" fill="hold">
                            <p:stCondLst>
                              <p:cond delay="0"/>
                            </p:stCondLst>
                            <p:childTnLst>
                              <p:par>
                                <p:cTn id="39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3" fill="hold">
                      <p:stCondLst>
                        <p:cond delay="indefinite"/>
                      </p:stCondLst>
                      <p:childTnLst>
                        <p:par>
                          <p:cTn id="394" fill="hold">
                            <p:stCondLst>
                              <p:cond delay="0"/>
                            </p:stCondLst>
                            <p:childTnLst>
                              <p:par>
                                <p:cTn id="39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8" fill="hold">
                      <p:stCondLst>
                        <p:cond delay="indefinite"/>
                      </p:stCondLst>
                      <p:childTnLst>
                        <p:par>
                          <p:cTn id="399" fill="hold">
                            <p:stCondLst>
                              <p:cond delay="0"/>
                            </p:stCondLst>
                            <p:childTnLst>
                              <p:par>
                                <p:cTn id="40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3" fill="hold">
                      <p:stCondLst>
                        <p:cond delay="indefinite"/>
                      </p:stCondLst>
                      <p:childTnLst>
                        <p:par>
                          <p:cTn id="404" fill="hold">
                            <p:stCondLst>
                              <p:cond delay="0"/>
                            </p:stCondLst>
                            <p:childTnLst>
                              <p:par>
                                <p:cTn id="40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8" fill="hold">
                      <p:stCondLst>
                        <p:cond delay="indefinite"/>
                      </p:stCondLst>
                      <p:childTnLst>
                        <p:par>
                          <p:cTn id="409" fill="hold">
                            <p:stCondLst>
                              <p:cond delay="0"/>
                            </p:stCondLst>
                            <p:childTnLst>
                              <p:par>
                                <p:cTn id="4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3" fill="hold">
                      <p:stCondLst>
                        <p:cond delay="indefinite"/>
                      </p:stCondLst>
                      <p:childTnLst>
                        <p:par>
                          <p:cTn id="414" fill="hold">
                            <p:stCondLst>
                              <p:cond delay="0"/>
                            </p:stCondLst>
                            <p:childTnLst>
                              <p:par>
                                <p:cTn id="4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8" fill="hold">
                      <p:stCondLst>
                        <p:cond delay="indefinite"/>
                      </p:stCondLst>
                      <p:childTnLst>
                        <p:par>
                          <p:cTn id="419" fill="hold">
                            <p:stCondLst>
                              <p:cond delay="0"/>
                            </p:stCondLst>
                            <p:childTnLst>
                              <p:par>
                                <p:cTn id="4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2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3" fill="hold">
                      <p:stCondLst>
                        <p:cond delay="indefinite"/>
                      </p:stCondLst>
                      <p:childTnLst>
                        <p:par>
                          <p:cTn id="424" fill="hold">
                            <p:stCondLst>
                              <p:cond delay="0"/>
                            </p:stCondLst>
                            <p:childTnLst>
                              <p:par>
                                <p:cTn id="4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8" fill="hold">
                      <p:stCondLst>
                        <p:cond delay="indefinite"/>
                      </p:stCondLst>
                      <p:childTnLst>
                        <p:par>
                          <p:cTn id="429" fill="hold">
                            <p:stCondLst>
                              <p:cond delay="0"/>
                            </p:stCondLst>
                            <p:childTnLst>
                              <p:par>
                                <p:cTn id="4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2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3" fill="hold">
                      <p:stCondLst>
                        <p:cond delay="indefinite"/>
                      </p:stCondLst>
                      <p:childTnLst>
                        <p:par>
                          <p:cTn id="434" fill="hold">
                            <p:stCondLst>
                              <p:cond delay="0"/>
                            </p:stCondLst>
                            <p:childTnLst>
                              <p:par>
                                <p:cTn id="4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7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8" fill="hold">
                      <p:stCondLst>
                        <p:cond delay="indefinite"/>
                      </p:stCondLst>
                      <p:childTnLst>
                        <p:par>
                          <p:cTn id="439" fill="hold">
                            <p:stCondLst>
                              <p:cond delay="0"/>
                            </p:stCondLst>
                            <p:childTnLst>
                              <p:par>
                                <p:cTn id="4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2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5"/>
                  </p:tgtEl>
                </p:cond>
              </p:nextCondLst>
            </p:seq>
          </p:childTnLst>
        </p:cTn>
      </p:par>
    </p:tnLst>
    <p:bldLst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1.1 Самое глубокое озеро Карелии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74861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Ладожское озеро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9578" y="1868788"/>
            <a:ext cx="5788902" cy="3676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38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23672" y="181970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1.2 </a:t>
            </a:r>
            <a:r>
              <a:rPr lang="ru-RU" sz="3200" dirty="0" err="1" smtClean="0"/>
              <a:t>Самаая</a:t>
            </a:r>
            <a:r>
              <a:rPr lang="ru-RU" sz="3200" dirty="0" smtClean="0"/>
              <a:t> высокая гора в Карелии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4692317" y="5707038"/>
            <a:ext cx="5256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</a:t>
            </a:r>
            <a:r>
              <a:rPr lang="ru-RU" sz="3200" dirty="0" err="1" smtClean="0"/>
              <a:t>Нуорунен</a:t>
            </a:r>
            <a:r>
              <a:rPr lang="ru-RU" sz="3200" dirty="0" smtClean="0"/>
              <a:t> – 577 метров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280" y="1242579"/>
            <a:ext cx="6299200" cy="4199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367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1.3 Самый крутой водопад в </a:t>
            </a:r>
            <a:r>
              <a:rPr lang="ru-RU" sz="3200" dirty="0" err="1" smtClean="0"/>
              <a:t>Крелии</a:t>
            </a:r>
            <a:r>
              <a:rPr lang="ru-RU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154089" y="582180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Кивач – 11 метров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301" y="1828392"/>
            <a:ext cx="4371619" cy="3818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392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2.1 Столица Карелии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3930317" y="5707038"/>
            <a:ext cx="6018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город Петрозаводск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862" y="1868788"/>
            <a:ext cx="7429538" cy="3343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69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2.2 Главная улица города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 Проспект Ленина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1039" y="1757680"/>
            <a:ext cx="7480587" cy="336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17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2.3 Кому поставлен памятник  на набережной в Петрозаводске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855129" y="5707039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Памятник Петру 1.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4412" y="1605280"/>
            <a:ext cx="6112659" cy="4073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878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3.1 Как звали злую старуху в карельских сказках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494421" y="5707038"/>
            <a:ext cx="22619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 </a:t>
            </a:r>
            <a:r>
              <a:rPr lang="ru-RU" sz="3200" dirty="0" err="1" smtClean="0"/>
              <a:t>Сюоятар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3360" y="316560"/>
            <a:ext cx="4419600" cy="4813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94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3.2 Как </a:t>
            </a:r>
            <a:r>
              <a:rPr lang="ru-RU" sz="3200" smtClean="0"/>
              <a:t>называется сказка </a:t>
            </a:r>
            <a:r>
              <a:rPr lang="ru-RU" sz="3200" dirty="0" smtClean="0"/>
              <a:t>в которой старуха осталась ни с чем после обмена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 Лапоток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7720" y="791570"/>
            <a:ext cx="5532820" cy="398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45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7672" y="791570"/>
            <a:ext cx="473577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ВОПРОС 3.3 Как звали богатыря, который победил 12- </a:t>
            </a:r>
            <a:r>
              <a:rPr lang="ru-RU" sz="3200" dirty="0" err="1" smtClean="0"/>
              <a:t>главого</a:t>
            </a:r>
            <a:r>
              <a:rPr lang="ru-RU" sz="3200" dirty="0" smtClean="0"/>
              <a:t> змея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30072" y="5707039"/>
            <a:ext cx="151262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ОТВЕТ</a:t>
            </a:r>
            <a:endParaRPr lang="ru-RU" sz="3200" dirty="0"/>
          </a:p>
        </p:txBody>
      </p:sp>
      <p:sp>
        <p:nvSpPr>
          <p:cNvPr id="5" name="TextBox 4"/>
          <p:cNvSpPr txBox="1"/>
          <p:nvPr/>
        </p:nvSpPr>
        <p:spPr>
          <a:xfrm>
            <a:off x="5213445" y="5707038"/>
            <a:ext cx="47357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dirty="0" smtClean="0"/>
              <a:t> Ольховая Чурка</a:t>
            </a:r>
            <a:endParaRPr lang="ru-RU" sz="3200" dirty="0"/>
          </a:p>
        </p:txBody>
      </p:sp>
      <p:sp>
        <p:nvSpPr>
          <p:cNvPr id="6" name="Управляющая кнопка: домой 5">
            <a:hlinkClick r:id="" action="ppaction://hlinkshowjump?jump=firstslide" highlightClick="1"/>
          </p:cNvPr>
          <p:cNvSpPr/>
          <p:nvPr/>
        </p:nvSpPr>
        <p:spPr>
          <a:xfrm>
            <a:off x="11395881" y="6114197"/>
            <a:ext cx="796119" cy="743803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440" y="563538"/>
            <a:ext cx="530352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20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igra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376</TotalTime>
  <Words>215</Words>
  <Application>Microsoft Office PowerPoint</Application>
  <PresentationFormat>Широкоэкранный</PresentationFormat>
  <Paragraphs>128</Paragraphs>
  <Slides>10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igra</dc:title>
  <dc:creator>Георгий Аствацатуров</dc:creator>
  <cp:lastModifiedBy>Lenovo</cp:lastModifiedBy>
  <cp:revision>31</cp:revision>
  <dcterms:created xsi:type="dcterms:W3CDTF">2017-08-05T04:53:38Z</dcterms:created>
  <dcterms:modified xsi:type="dcterms:W3CDTF">2023-02-22T04:50:01Z</dcterms:modified>
</cp:coreProperties>
</file>