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trictFirstAndLastChars="0" saveSubsetFonts="1" autoCompressPictures="0">
  <p:sldMasterIdLst>
    <p:sldMasterId id="2147483651" r:id="rId2"/>
  </p:sldMasterIdLst>
  <p:notesMasterIdLst>
    <p:notesMasterId r:id="rId3"/>
  </p:notesMasterIdLst>
  <p:sldIdLst>
    <p:sldId id="256" r:id="rId4"/>
    <p:sldId id="257" r:id="rId5"/>
    <p:sldId id="278" r:id="rId6"/>
    <p:sldId id="259" r:id="rId7"/>
    <p:sldId id="277" r:id="rId8"/>
    <p:sldId id="280" r:id="rId9"/>
    <p:sldId id="282" r:id="rId10"/>
    <p:sldId id="281" r:id="rId11"/>
    <p:sldId id="284" r:id="rId12"/>
    <p:sldId id="283" r:id="rId13"/>
    <p:sldId id="285" r:id="rId14"/>
    <p:sldId id="286" r:id="rId15"/>
  </p:sldIdLst>
  <p:sldSz cx="9144000" cy="6858000" type="screen4x3"/>
  <p:notesSz cx="6858000" cy="9144000"/>
  <p:custDataLst>
    <p:tags r:id="rId1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commentAuthors.xml><?xml version="1.0" encoding="utf-8"?>
<p:cmAuthorLst xmlns:p="http://schemas.openxmlformats.org/presentationml/2006/main">
  <p:cmAuthor id="1" name="ds 7" initials="d7" lastIdx="1" clrIdx="0">
    <p:extLst>
      <p:ext uri="{19B8F6BF-5375-455C-9EA6-DF929625EA0E}">
        <p15:presenceInfo xmlns:p15="http://schemas.microsoft.com/office/powerpoint/2012/main" userId="52e64f56eaf8cd6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tags" Target="tags/tag1.xml" /><Relationship Id="rId17" Type="http://schemas.openxmlformats.org/officeDocument/2006/relationships/presProps" Target="presProps.xml" /><Relationship Id="rId18" Type="http://schemas.openxmlformats.org/officeDocument/2006/relationships/viewProps" Target="viewProps.xml" /><Relationship Id="rId19" Type="http://schemas.openxmlformats.org/officeDocument/2006/relationships/theme" Target="theme/theme1.xml" /><Relationship Id="rId2" Type="http://schemas.openxmlformats.org/officeDocument/2006/relationships/slideMaster" Target="slideMasters/slideMaster1.xml" /><Relationship Id="rId20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comments/comment1.xml><?xml version="1.0" encoding="utf-8"?>
<p:cmLst xmlns:a="http://schemas.openxmlformats.org/drawingml/2006/main" xmlns:p="http://schemas.openxmlformats.org/presentationml/2006/main">
  <p:cm authorId="1" dt="2023-12-06T05:45:20.8980000" idx="1">
    <p:pos x="5467" y="17"/>
    <p:text/>
    <p:extLst>
      <p:ext xmlns:p15="http://schemas.microsoft.com/office/powerpoint/2012/main" uri="{C676402C-5697-4E1C-873F-D02D1690AC5C}">
        <p15:threadingInfo timeZoneBias="-180"/>
      </p:ext>
    </p:extLst>
  </p:cm>
</p:cmLst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ct val="0"/>
              </a:spcBef>
              <a:spcAft>
                <a:spcPct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ct val="0"/>
              </a:spcBef>
              <a:spcAft>
                <a:spcPct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ct val="0"/>
              </a:spcBef>
              <a:spcAft>
                <a:spcPct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ct val="0"/>
      </a:spcBef>
      <a:spcAft>
        <a:spcPct val="0"/>
      </a:spcAft>
    </a:defPPr>
    <a:lvl1pPr marR="0" lvl="0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ct val="0"/>
      </a:spcBef>
      <a:spcAft>
        <a:spcPct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61"/>
        <p:cNvGrpSpPr/>
        <p:nvPr/>
      </p:nvGrpSpPr>
      <p:grpSpPr>
        <a:xfrm>
          <a:off x="0" y="0"/>
          <a:ext cx="0" cy="0"/>
        </a:xfrm>
      </p:grpSpPr>
      <p:sp>
        <p:nvSpPr>
          <p:cNvPr id="62" name="Google Shape;6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3" name="Google Shape;6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</a:xfrm>
      </p:grpSpPr>
      <p:sp>
        <p:nvSpPr>
          <p:cNvPr id="68" name="Google Shape;6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9" name="Google Shape;6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</a:xfrm>
      </p:grpSpPr>
      <p:sp>
        <p:nvSpPr>
          <p:cNvPr id="68" name="Google Shape;6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69" name="Google Shape;6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56635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</a:xfrm>
      </p:grpSpPr>
      <p:sp>
        <p:nvSpPr>
          <p:cNvPr id="80" name="Google Shape;8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81" name="Google Shape;8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</a:xfrm>
      </p:grpSpPr>
      <p:sp>
        <p:nvSpPr>
          <p:cNvPr id="205" name="Google Shape;20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6" name="Google Shape;20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</a:xfrm>
      </p:grpSpPr>
      <p:sp>
        <p:nvSpPr>
          <p:cNvPr id="205" name="Google Shape;20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6" name="Google Shape;20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062897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</a:xfrm>
      </p:grpSpPr>
      <p:sp>
        <p:nvSpPr>
          <p:cNvPr id="205" name="Google Shape;20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6" name="Google Shape;20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892028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</a:xfrm>
      </p:grpSpPr>
      <p:sp>
        <p:nvSpPr>
          <p:cNvPr id="205" name="Google Shape;20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6" name="Google Shape;20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433982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</a:xfrm>
      </p:grpSpPr>
      <p:sp>
        <p:nvSpPr>
          <p:cNvPr id="205" name="Google Shape;20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6" name="Google Shape;20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04751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</a:xfrm>
      </p:grpSpPr>
      <p:sp>
        <p:nvSpPr>
          <p:cNvPr id="205" name="Google Shape;20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6" name="Google Shape;20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26955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</a:xfrm>
      </p:grpSpPr>
      <p:sp>
        <p:nvSpPr>
          <p:cNvPr id="205" name="Google Shape;20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6" name="Google Shape;20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743618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</a:xfrm>
      </p:grpSpPr>
      <p:sp>
        <p:nvSpPr>
          <p:cNvPr id="205" name="Google Shape;205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ct val="0"/>
              </a:spcBef>
              <a:spcAft>
                <a:spcPct val="0"/>
              </a:spcAft>
              <a:buNone/>
            </a:pPr>
            <a:endParaRPr/>
          </a:p>
        </p:txBody>
      </p:sp>
      <p:sp>
        <p:nvSpPr>
          <p:cNvPr id="206" name="Google Shape;20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rect l="l" t="t" r="r" b="b"/>
            <a:pathLst>
              <a:path w="119999" h="119999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25308578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48235841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matchingName="Title and text" type="tx">
  <p:cSld name="Title and text">
    <p:spTree>
      <p:nvGrpSpPr>
        <p:cNvPr id="1" name="Shape 55"/>
        <p:cNvGrpSpPr/>
        <p:nvPr/>
      </p:nvGrpSpPr>
      <p:grpSpPr>
        <a:xfrm>
          <a:off x="0" y="0"/>
          <a:ext cx="0" cy="0"/>
        </a:xfrm>
      </p:grpSpPr>
      <p:sp>
        <p:nvSpPr>
          <p:cNvPr id="56" name="Google Shape;56;p3"/>
          <p:cNvSpPr txBox="1">
            <a:spLocks noGrp="1"/>
          </p:cNvSpPr>
          <p:nvPr>
            <p:ph type="title"/>
          </p:nvPr>
        </p:nvSpPr>
        <p:spPr>
          <a:xfrm>
            <a:off x="457200" y="277812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97180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1pPr>
            <a:lvl2pPr marL="914400" lvl="1" indent="-297180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2pPr>
            <a:lvl3pPr marL="1371600" lvl="2" indent="-297180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3pPr>
            <a:lvl4pPr marL="1828800" lvl="3" indent="-297180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4pPr>
            <a:lvl5pPr marL="2286000" lvl="4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5pPr>
            <a:lvl6pPr marL="2743200" lvl="5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6pPr>
            <a:lvl7pPr marL="3200400" lvl="6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7pPr>
            <a:lvl8pPr marL="3657600" lvl="7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8pPr>
            <a:lvl9pPr marL="4114800" lvl="8" indent="-297179" algn="l">
              <a:lnSpc>
                <a:spcPct val="100000"/>
              </a:lnSpc>
              <a:spcBef>
                <a:spcPts val="360"/>
              </a:spcBef>
              <a:spcAft>
                <a:spcPct val="0"/>
              </a:spcAft>
              <a:buSzPts val="1080"/>
              <a:buChar char="■"/>
              <a:defRPr/>
            </a:lvl9pPr>
          </a:lstStyle>
          <a:p>
            <a:endParaRPr/>
          </a:p>
        </p:txBody>
      </p:sp>
      <p:sp>
        <p:nvSpPr>
          <p:cNvPr id="58" name="Google Shape;58;p3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400"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23583710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image" Target="../media/image2.png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marL="0" lvl="0" indent="0" algn="r" rtl="0">
              <a:spcBef>
                <a:spcPct val="0"/>
              </a:spcBef>
              <a:spcAft>
                <a:spcPct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83673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69" r:id="rId2"/>
  </p:sldLayoutIdLst>
  <p:transition/>
  <p:timing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jpeg" /><Relationship Id="rId4" Type="http://schemas.openxmlformats.org/officeDocument/2006/relationships/image" Target="../media/image4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5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6.jpeg" /><Relationship Id="rId4" Type="http://schemas.openxmlformats.org/officeDocument/2006/relationships/image" Target="../media/image7.jpeg" /><Relationship Id="rId5" Type="http://schemas.openxmlformats.org/officeDocument/2006/relationships/image" Target="../media/image8.jpeg" /><Relationship Id="rId6" Type="http://schemas.openxmlformats.org/officeDocument/2006/relationships/image" Target="../media/image9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0.jpeg" /><Relationship Id="rId4" Type="http://schemas.openxmlformats.org/officeDocument/2006/relationships/image" Target="../media/image11.jpeg" /><Relationship Id="rId5" Type="http://schemas.openxmlformats.org/officeDocument/2006/relationships/image" Target="../media/image12.jpeg" /><Relationship Id="rId6" Type="http://schemas.openxmlformats.org/officeDocument/2006/relationships/image" Target="../media/image13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Relationship Id="rId5" Type="http://schemas.openxmlformats.org/officeDocument/2006/relationships/image" Target="../media/image16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Relationship Id="rId3" Type="http://schemas.openxmlformats.org/officeDocument/2006/relationships/comments" Target="../comments/comment1.xml" /><Relationship Id="rId4" Type="http://schemas.openxmlformats.org/officeDocument/2006/relationships/image" Target="../media/image17.jpeg" /><Relationship Id="rId5" Type="http://schemas.openxmlformats.org/officeDocument/2006/relationships/image" Target="../media/image18.jpeg" /><Relationship Id="rId6" Type="http://schemas.openxmlformats.org/officeDocument/2006/relationships/image" Target="../media/image19.jpeg" /><Relationship Id="rId7" Type="http://schemas.openxmlformats.org/officeDocument/2006/relationships/image" Target="../media/image20.jpeg" /><Relationship Id="rId8" Type="http://schemas.openxmlformats.org/officeDocument/2006/relationships/image" Target="../media/image21.jpeg" /><Relationship Id="rId9" Type="http://schemas.openxmlformats.org/officeDocument/2006/relationships/image" Target="../media/image22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25.jpeg" /><Relationship Id="rId4" Type="http://schemas.openxmlformats.org/officeDocument/2006/relationships/image" Target="../media/image26.jpeg" /><Relationship Id="rId5" Type="http://schemas.openxmlformats.org/officeDocument/2006/relationships/image" Target="../media/image27.jpeg" /><Relationship Id="rId6" Type="http://schemas.openxmlformats.org/officeDocument/2006/relationships/image" Target="../media/image28.jpeg" /><Relationship Id="rId7" Type="http://schemas.openxmlformats.org/officeDocument/2006/relationships/image" Target="../media/image29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1.xml" /><Relationship Id="rId3" Type="http://schemas.openxmlformats.org/officeDocument/2006/relationships/image" Target="../media/image30.jpeg" /><Relationship Id="rId4" Type="http://schemas.openxmlformats.org/officeDocument/2006/relationships/image" Target="../media/image31.jpeg" /><Relationship Id="rId5" Type="http://schemas.openxmlformats.org/officeDocument/2006/relationships/image" Target="../media/image32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Relationship Id="rId3" Type="http://schemas.openxmlformats.org/officeDocument/2006/relationships/image" Target="../media/image33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</a:xfrm>
      </p:grpSpPr>
      <p:sp>
        <p:nvSpPr>
          <p:cNvPr id="65" name="Google Shape;65;p4"/>
          <p:cNvSpPr txBox="1">
            <a:spLocks noGrp="1"/>
          </p:cNvSpPr>
          <p:nvPr>
            <p:ph type="ctrTitle"/>
          </p:nvPr>
        </p:nvSpPr>
        <p:spPr>
          <a:xfrm>
            <a:off x="604684" y="1283110"/>
            <a:ext cx="8067367" cy="1209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5400"/>
              <a:buFont typeface="Times New Roman"/>
              <a:buNone/>
            </a:pPr>
            <a:r>
              <a:rPr lang="en-US" sz="5400" b="1" i="0" u="none">
                <a:solidFill>
                  <a:srgbClr val="002060"/>
                </a:solidFill>
                <a:latin typeface="Gabriola" panose="04040605051002020d02" pitchFamily="82" charset="0"/>
                <a:ea typeface="Times New Roman"/>
                <a:cs typeface="Times New Roman"/>
                <a:sym typeface="Times New Roman"/>
              </a:rPr>
              <a:t>«А я люблю свои места родные»</a:t>
            </a:r>
            <a:endParaRPr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0A4D2F0-89A3-20AB-E5D5-F83BF767EDD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7194"/>
          <a:stretch>
            <a:fillRect/>
          </a:stretch>
        </p:blipFill>
        <p:spPr>
          <a:xfrm>
            <a:off x="1883184" y="2979175"/>
            <a:ext cx="4935179" cy="3562349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ED47AA3-4D45-F4A4-98F6-048A794BA4A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1148" y="5067566"/>
            <a:ext cx="3170902" cy="77279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</a:xfrm>
      </p:grpSpPr>
      <p:sp>
        <p:nvSpPr>
          <p:cNvPr id="71" name="Google Shape;71;p5"/>
          <p:cNvSpPr txBox="1">
            <a:spLocks noGrp="1"/>
          </p:cNvSpPr>
          <p:nvPr>
            <p:ph type="title"/>
          </p:nvPr>
        </p:nvSpPr>
        <p:spPr>
          <a:xfrm>
            <a:off x="457200" y="191729"/>
            <a:ext cx="8229600" cy="8111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400"/>
              <a:buFont typeface="Times New Roman"/>
              <a:buNone/>
            </a:pPr>
            <a:r>
              <a:rPr lang="en-US" sz="4000" b="1" i="0" u="none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Цели:</a:t>
            </a:r>
            <a:endParaRPr sz="4000">
              <a:solidFill>
                <a:srgbClr val="002060"/>
              </a:solidFill>
            </a:endParaRPr>
          </a:p>
        </p:txBody>
      </p:sp>
      <p:sp>
        <p:nvSpPr>
          <p:cNvPr id="72" name="Google Shape;72;p5"/>
          <p:cNvSpPr txBox="1">
            <a:spLocks noGrp="1"/>
          </p:cNvSpPr>
          <p:nvPr>
            <p:ph type="body" idx="1"/>
          </p:nvPr>
        </p:nvSpPr>
        <p:spPr>
          <a:xfrm>
            <a:off x="280219" y="1002890"/>
            <a:ext cx="8686800" cy="51280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l"/>
            <a:endParaRPr lang="ru-RU" i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0020" indent="0" algn="l">
              <a:buNone/>
            </a:pPr>
            <a:r>
              <a:rPr lang="ru-RU" sz="2400" i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расширение знания детей о родном городе Тобольска;</a:t>
            </a:r>
          </a:p>
          <a:p>
            <a:pPr algn="l"/>
            <a:endParaRPr lang="ru-RU" sz="2400" i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60020" indent="0" algn="l">
              <a:buNone/>
            </a:pPr>
            <a:r>
              <a:rPr lang="ru-RU" sz="2400" i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воспитания любви, уважения и привязанности к своей малой Родине.</a:t>
            </a:r>
            <a:endParaRPr sz="2400" b="0" i="0" u="none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</a:xfrm>
      </p:grpSpPr>
      <p:sp>
        <p:nvSpPr>
          <p:cNvPr id="71" name="Google Shape;71;p5"/>
          <p:cNvSpPr txBox="1">
            <a:spLocks noGrp="1"/>
          </p:cNvSpPr>
          <p:nvPr>
            <p:ph type="title"/>
          </p:nvPr>
        </p:nvSpPr>
        <p:spPr>
          <a:xfrm>
            <a:off x="457200" y="191730"/>
            <a:ext cx="8229600" cy="535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dk2"/>
              </a:buClr>
              <a:buSzPts val="4400"/>
              <a:buFont typeface="Times New Roman"/>
              <a:buNone/>
            </a:pPr>
            <a:r>
              <a:rPr lang="ru-RU" sz="32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sz="3200" b="1" i="0" u="none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адачи:</a:t>
            </a:r>
            <a:endParaRPr sz="32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Google Shape;72;p5"/>
          <p:cNvSpPr txBox="1">
            <a:spLocks noGrp="1"/>
          </p:cNvSpPr>
          <p:nvPr>
            <p:ph type="body" idx="1"/>
          </p:nvPr>
        </p:nvSpPr>
        <p:spPr>
          <a:xfrm>
            <a:off x="-235975" y="530942"/>
            <a:ext cx="9247239" cy="50734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lang="ru-RU" i="0">
              <a:solidFill>
                <a:srgbClr val="11111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i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Расширить и углубить знания детей о городе Тобольска, его истории, достопримечательностях, о людях-героях родного города;</a:t>
            </a:r>
          </a:p>
          <a:p>
            <a:r>
              <a:rPr lang="ru-RU" i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Формировать у детей чувство любви к родному краю, своей малой родине на основе приобщения к родной природе, культуре и традициям через творческую, познавательно-исследовательскую деятельность;</a:t>
            </a:r>
          </a:p>
          <a:p>
            <a:r>
              <a:rPr lang="ru-RU" i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Закрепить знания детей о знакомых улицах, где находится дом, детский сад;</a:t>
            </a:r>
          </a:p>
          <a:p>
            <a:r>
              <a:rPr lang="ru-RU" i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 детей речь, мышление, воображение, умение анализировать, сравнивать посредством специальных игр и упражнений;</a:t>
            </a:r>
          </a:p>
          <a:p>
            <a:r>
              <a:rPr lang="ru-RU" i="0">
                <a:solidFill>
                  <a:srgbClr val="11111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Вовлечь родителей в образовательный процесс для совместной работы по изучению города, ориентировать их на патриотическое воспитание в семье.</a:t>
            </a:r>
          </a:p>
          <a:p>
            <a:pPr marL="342900" marR="0" lvl="0" indent="-220980" rtl="0">
              <a:lnSpc>
                <a:spcPct val="100000"/>
              </a:lnSpc>
              <a:spcBef>
                <a:spcPts val="640"/>
              </a:spcBef>
              <a:spcAft>
                <a:spcPct val="0"/>
              </a:spcAft>
              <a:buClr>
                <a:schemeClr val="hlink"/>
              </a:buClr>
              <a:buSzPts val="1920"/>
              <a:buFont typeface="Noto Sans Symbols"/>
              <a:buNone/>
            </a:pPr>
            <a:endParaRPr sz="3200" b="0" i="0" u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62927050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</a:xfrm>
      </p:grpSpPr>
      <p:sp>
        <p:nvSpPr>
          <p:cNvPr id="84" name="Google Shape;84;p7"/>
          <p:cNvSpPr txBox="1">
            <a:spLocks noGrp="1"/>
          </p:cNvSpPr>
          <p:nvPr>
            <p:ph type="body" idx="1"/>
          </p:nvPr>
        </p:nvSpPr>
        <p:spPr>
          <a:xfrm>
            <a:off x="309716" y="117988"/>
            <a:ext cx="8377084" cy="6012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960"/>
              <a:buFont typeface="Noto Sans Symbols"/>
              <a:buNone/>
            </a:pPr>
            <a:endParaRPr 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ctr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960"/>
              <a:buFont typeface="Noto Sans Symbols"/>
              <a:buNone/>
            </a:pPr>
            <a:r>
              <a:rPr lang="ru-RU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 : </a:t>
            </a:r>
          </a:p>
          <a:p>
            <a:pPr marL="342900" marR="0" lvl="0" indent="-342900" algn="ctr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960"/>
              <a:buFont typeface="Noto Sans Symbols"/>
              <a:buNone/>
            </a:pPr>
            <a:endParaRPr lang="ru-RU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ctr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960"/>
              <a:buFont typeface="Noto Sans Symbols"/>
              <a:buNone/>
            </a:pPr>
            <a:endParaRPr 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ctr" rtl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960"/>
              <a:buFont typeface="Noto Sans Symbols"/>
              <a:buNone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неотъемлемая часть любой системы образования - воспитание патриотизма. Патриотизм - это любовь и привязанность к Родине, преданность ей, ответственность за нее, желание трудиться на ее благо, беречь и умножать богатства. Любовь к Отчизне начинается с любви к своей малой родине - месту, где родился человек. </a:t>
            </a:r>
            <a:endParaRPr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71C1928-F339-9DD0-7B32-1F99845295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6065" y="3429000"/>
            <a:ext cx="5512693" cy="3231451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640"/>
              <a:buFont typeface="Noto Sans Symbols"/>
              <a:buNone/>
            </a:pPr>
            <a:r>
              <a:rPr lang="en-US" sz="4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468D87E-1BD2-290B-1A1F-F6FD2F658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38" y="40626"/>
            <a:ext cx="4571999" cy="304661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3F357AD-4BC1-800E-3481-FD86AF21DC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1418" y="219416"/>
            <a:ext cx="4425382" cy="2689034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17D6BAC-8CF3-5538-A126-CFAFA5B902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6675" y="3224263"/>
            <a:ext cx="5264191" cy="308448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065E6BF-7EBF-1DB1-D87E-834062B6E0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8852" y="3770760"/>
            <a:ext cx="3808473" cy="253799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640"/>
              <a:buFont typeface="Noto Sans Symbols"/>
              <a:buNone/>
            </a:pPr>
            <a:r>
              <a:rPr lang="en-US" sz="4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C4A1DF0-192B-4C26-9B6A-6D0C64BF66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364817"/>
            <a:ext cx="3073195" cy="409759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CA723E66-33AD-37AF-A5CA-F8A063DE9E8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635" t="23200" b="9343"/>
          <a:stretch>
            <a:fillRect/>
          </a:stretch>
        </p:blipFill>
        <p:spPr>
          <a:xfrm>
            <a:off x="4748410" y="228032"/>
            <a:ext cx="3569109" cy="380508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5FEC0FF-6E91-A711-1A81-E45A77760CF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30753" b="21183"/>
          <a:stretch>
            <a:fillRect/>
          </a:stretch>
        </p:blipFill>
        <p:spPr>
          <a:xfrm>
            <a:off x="1062454" y="4462410"/>
            <a:ext cx="3509546" cy="22491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D9B82B6-A331-B720-8A12-9A4C3B00BDE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5319" b="35055"/>
          <a:stretch>
            <a:fillRect/>
          </a:stretch>
        </p:blipFill>
        <p:spPr>
          <a:xfrm>
            <a:off x="5125063" y="3492909"/>
            <a:ext cx="3746091" cy="2978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736263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640"/>
              <a:buFont typeface="Noto Sans Symbols"/>
              <a:buNone/>
            </a:pPr>
            <a:r>
              <a:rPr lang="en-US" sz="4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27C076A-5771-E296-B42F-52D55DFD450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043" b="19140"/>
          <a:stretch>
            <a:fillRect/>
          </a:stretch>
        </p:blipFill>
        <p:spPr>
          <a:xfrm>
            <a:off x="342754" y="442452"/>
            <a:ext cx="4214498" cy="27432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39EF0D8-212A-D928-BC66-99BB206269D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699"/>
          <a:stretch>
            <a:fillRect/>
          </a:stretch>
        </p:blipFill>
        <p:spPr>
          <a:xfrm>
            <a:off x="4671698" y="1474839"/>
            <a:ext cx="4455365" cy="309716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D8730D4-1705-E3B8-0074-BEEBFA2FDC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6978" y="3672349"/>
            <a:ext cx="3913239" cy="2934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75194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640"/>
              <a:buFont typeface="Noto Sans Symbols"/>
              <a:buNone/>
            </a:pPr>
            <a:r>
              <a:rPr lang="en-US" sz="4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F3F50AEB-BFCE-2946-F1BA-58F65553EDF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8940" b="18195"/>
          <a:stretch>
            <a:fillRect/>
          </a:stretch>
        </p:blipFill>
        <p:spPr>
          <a:xfrm>
            <a:off x="5496235" y="439328"/>
            <a:ext cx="3295030" cy="284820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A7CA802-4AEA-A33E-AE15-F6063C6C567A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22220"/>
          <a:stretch>
            <a:fillRect/>
          </a:stretch>
        </p:blipFill>
        <p:spPr>
          <a:xfrm>
            <a:off x="5441481" y="3570471"/>
            <a:ext cx="3101461" cy="309741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7FB36C0-80D4-3AA2-4028-88D569957FF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4425" b="24391"/>
          <a:stretch>
            <a:fillRect/>
          </a:stretch>
        </p:blipFill>
        <p:spPr>
          <a:xfrm>
            <a:off x="338291" y="551559"/>
            <a:ext cx="3073195" cy="2097282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05BBFA0-2076-07BD-FEEE-38BE7E69186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2122" r="25964" b="29892"/>
          <a:stretch>
            <a:fillRect/>
          </a:stretch>
        </p:blipFill>
        <p:spPr>
          <a:xfrm>
            <a:off x="244855" y="3088457"/>
            <a:ext cx="2704485" cy="282425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1735BE8-AC83-21F1-0D85-6AF98C503EF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t="4825" b="12688"/>
          <a:stretch>
            <a:fillRect/>
          </a:stretch>
        </p:blipFill>
        <p:spPr>
          <a:xfrm>
            <a:off x="3068249" y="860442"/>
            <a:ext cx="2822473" cy="310424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6B91817-89AC-2567-DB53-AE0C3DE88442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t="13784"/>
          <a:stretch>
            <a:fillRect/>
          </a:stretch>
        </p:blipFill>
        <p:spPr>
          <a:xfrm>
            <a:off x="3142912" y="4025893"/>
            <a:ext cx="2456833" cy="282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50040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640"/>
              <a:buFont typeface="Noto Sans Symbols"/>
              <a:buNone/>
            </a:pPr>
            <a:r>
              <a:rPr lang="en-US" sz="4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722E25E-6922-6C8E-FD19-294C7BF86B5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989"/>
          <a:stretch>
            <a:fillRect/>
          </a:stretch>
        </p:blipFill>
        <p:spPr>
          <a:xfrm>
            <a:off x="457200" y="309717"/>
            <a:ext cx="4365523" cy="483180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20B806B-CF34-25DB-0603-65DE9830AB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7412" y="1600200"/>
            <a:ext cx="3810615" cy="508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498670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640"/>
              <a:buFont typeface="Noto Sans Symbols"/>
              <a:buNone/>
            </a:pPr>
            <a:r>
              <a:rPr lang="en-US" sz="4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E66B11C-128C-FB71-893C-D962E02E2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198" y="3592526"/>
            <a:ext cx="2497911" cy="333054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601EF3C-8AB1-84A4-27A9-682A53AEEF1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8817"/>
          <a:stretch>
            <a:fillRect/>
          </a:stretch>
        </p:blipFill>
        <p:spPr>
          <a:xfrm>
            <a:off x="3323044" y="1803541"/>
            <a:ext cx="2497911" cy="505445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75EC2D-BFD7-57F5-E2EA-FBDCCD73DCF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1327" b="27527"/>
          <a:stretch>
            <a:fillRect/>
          </a:stretch>
        </p:blipFill>
        <p:spPr>
          <a:xfrm>
            <a:off x="5891980" y="247036"/>
            <a:ext cx="2723795" cy="334549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0E62C91-3DDE-B4C6-9B35-6C57B11E613B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4516" b="13119"/>
          <a:stretch>
            <a:fillRect/>
          </a:stretch>
        </p:blipFill>
        <p:spPr>
          <a:xfrm>
            <a:off x="457199" y="476022"/>
            <a:ext cx="2865845" cy="3147294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E0F9B79-16D7-17B8-0869-891921FC3012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12646"/>
          <a:stretch>
            <a:fillRect/>
          </a:stretch>
        </p:blipFill>
        <p:spPr>
          <a:xfrm>
            <a:off x="5947788" y="3623316"/>
            <a:ext cx="2872358" cy="334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073276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640"/>
              <a:buFont typeface="Noto Sans Symbols"/>
              <a:buNone/>
            </a:pPr>
            <a:r>
              <a:rPr lang="en-US" sz="4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4B55ED-9C0E-474A-6220-72F69D82A6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373" b="28715"/>
          <a:stretch>
            <a:fillRect/>
          </a:stretch>
        </p:blipFill>
        <p:spPr>
          <a:xfrm>
            <a:off x="3801468" y="855406"/>
            <a:ext cx="4885332" cy="558226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2C7F0BC-664D-C7B0-D02B-5E6A3EF5B0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5484" b="-15484"/>
          <a:stretch>
            <a:fillRect/>
          </a:stretch>
        </p:blipFill>
        <p:spPr>
          <a:xfrm>
            <a:off x="457200" y="368710"/>
            <a:ext cx="3790335" cy="379033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01E4BD3-70CD-BD2A-FCE0-1B50934A28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439" y="3865562"/>
            <a:ext cx="3631790" cy="242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727933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>
          <a:gsLst>
            <a:gs pos="0">
              <a:schemeClr val="lt2"/>
            </a:gs>
            <a:gs pos="100000">
              <a:schemeClr val="lt1"/>
            </a:gs>
          </a:gsLst>
          <a:lin ang="5400000" scaled="0"/>
        </a:gradFill>
        <a:effectLst/>
      </p:bgPr>
    </p:bg>
    <p:spTree>
      <p:nvGrpSpPr>
        <p:cNvPr id="1" name="Shape 207"/>
        <p:cNvGrpSpPr/>
        <p:nvPr/>
      </p:nvGrpSpPr>
      <p:grpSpPr>
        <a:xfrm>
          <a:off x="0" y="0"/>
          <a:ext cx="0" cy="0"/>
        </a:xfrm>
      </p:grpSpPr>
      <p:sp>
        <p:nvSpPr>
          <p:cNvPr id="209" name="Google Shape;209;p25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SzPts val="2640"/>
              <a:buFont typeface="Noto Sans Symbols"/>
              <a:buNone/>
            </a:pPr>
            <a:r>
              <a:rPr lang="en-US" sz="4400" b="0" i="0" u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endParaRPr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53EE0BC-9FF8-0611-FAD3-5AE6D020E6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164344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Капля override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Template>TM04033925[[fn=Капля]]</Template>
  <Company/>
  <PresentationFormat>On-screen Show (4:3)</PresentationFormat>
  <Paragraphs>20</Paragraphs>
  <Slides>12</Slides>
  <Notes>12</Notes>
  <TotalTime>113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18">
      <vt:lpstr>Arial</vt:lpstr>
      <vt:lpstr>Tw Cen MT</vt:lpstr>
      <vt:lpstr>Times New Roman</vt:lpstr>
      <vt:lpstr>Gabriola</vt:lpstr>
      <vt:lpstr>Noto Sans Symbols</vt:lpstr>
      <vt:lpstr>Капля</vt:lpstr>
      <vt:lpstr>«А я люблю свои места родные»</vt:lpstr>
      <vt:lpstr>Цели:</vt:lpstr>
      <vt:lpstr>Задачи: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«А я люблю свои места родные»</dc:title>
  <cp:lastModifiedBy>ds 7</cp:lastModifiedBy>
  <cp:revision>9</cp:revision>
  <dcterms:modified xsi:type="dcterms:W3CDTF">2026-04-14T11:25:11Z</dcterms:modified>
</cp:coreProperties>
</file>