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200F7-F08C-426D-B45C-15E2B0060FCE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F729-9240-4346-A0F8-AD249A978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415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200F7-F08C-426D-B45C-15E2B0060FCE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F729-9240-4346-A0F8-AD249A978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2383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200F7-F08C-426D-B45C-15E2B0060FCE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F729-9240-4346-A0F8-AD249A978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591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200F7-F08C-426D-B45C-15E2B0060FCE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F729-9240-4346-A0F8-AD249A978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0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200F7-F08C-426D-B45C-15E2B0060FCE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F729-9240-4346-A0F8-AD249A978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710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200F7-F08C-426D-B45C-15E2B0060FCE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F729-9240-4346-A0F8-AD249A978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280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200F7-F08C-426D-B45C-15E2B0060FCE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F729-9240-4346-A0F8-AD249A978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689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200F7-F08C-426D-B45C-15E2B0060FCE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F729-9240-4346-A0F8-AD249A978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721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200F7-F08C-426D-B45C-15E2B0060FCE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F729-9240-4346-A0F8-AD249A978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904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200F7-F08C-426D-B45C-15E2B0060FCE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F729-9240-4346-A0F8-AD249A978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726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200F7-F08C-426D-B45C-15E2B0060FCE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F729-9240-4346-A0F8-AD249A978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347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200F7-F08C-426D-B45C-15E2B0060FCE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0F729-9240-4346-A0F8-AD249A978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950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356834" y="1957589"/>
            <a:ext cx="79205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«Любовь к родителям-основа всех добродетелей»</a:t>
            </a:r>
            <a:endParaRPr lang="ru-RU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90962" y="4520485"/>
            <a:ext cx="32841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Цицерон 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detskie-pesni-o-seme-radost-moya-76222397_QSlU6nm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031" y="5343659"/>
            <a:ext cx="1210614" cy="1210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479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907" y="-297"/>
            <a:ext cx="12619814" cy="685859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95459" y="1133341"/>
            <a:ext cx="668773" cy="594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endPara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  <a:p>
            <a:pPr>
              <a:lnSpc>
                <a:spcPct val="150000"/>
              </a:lnSpc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  <a:p>
            <a:pPr>
              <a:lnSpc>
                <a:spcPct val="150000"/>
              </a:lnSpc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</a:p>
          <a:p>
            <a:pPr>
              <a:lnSpc>
                <a:spcPct val="150000"/>
              </a:lnSpc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  <a:p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6997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75020" y="1854558"/>
            <a:ext cx="578261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«СЕМЬЯ. СЕМЕЙНЫЕ ЦЕННОСТИ»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3470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47740" y="2382592"/>
            <a:ext cx="8654603" cy="1953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«СЕМЬЯ-ЭТО ГРУППА ЛЮДЕЙ, СОСТОЯЩАЯ ИЗ РОДИТЕЛЕЙ, ДЕТЕЙ, ВНУКОВ И БЛИЖНИХ РОДСТВЕННИКОВ, ЖИВУЩИХ ВМЕСТЕ.»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06873" y="5280338"/>
            <a:ext cx="2395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Д.Н. Ушаков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4152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53814" y="837127"/>
            <a:ext cx="3438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ЛЕГЕНДА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75775" y="1854558"/>
            <a:ext cx="656822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давние времена жила одна семья, большая из 100 человек, и в ней царили любовь и согласие. Молва об этом долетела до правителя тех мест, и он спросил у главы семьи: «Как вам удаётся жить, никогда не ссорясь, не обижая друг друга?» Старец взял бумагу и написал на ней что – то. Правитель посмотрел и удивился, на листе было написано сто раз одно и тоже слово…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190963" y="5924282"/>
            <a:ext cx="2112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ТЕРПЕНИЕ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626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66692" y="1300766"/>
            <a:ext cx="4906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Пословицы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03042" y="2408349"/>
            <a:ext cx="701898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что клад, если в семье лад?</a:t>
            </a: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хорошей семье хорошие дети растут</a:t>
            </a: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Везде хорошо, но дома лучше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837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10624" y="2034862"/>
            <a:ext cx="629776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то, что мы делим на всех,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Всем понемножку: и слезы и смех,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Взлет и падение, радость, печаль,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Дружбу и ссоры, молчанья печать.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то, что с тобою всегда.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Пусть мчаться секунды, недели, года,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стены родные, отчий твой дом –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Сердце навеки останется в нем!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imn-semi-minus_rEAj7l8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3436" y="61120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51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87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2452" y="1"/>
            <a:ext cx="6655633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36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3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212</Words>
  <Application>Microsoft Office PowerPoint</Application>
  <PresentationFormat>Широкоэкранный</PresentationFormat>
  <Paragraphs>27</Paragraphs>
  <Slides>9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XTreme.ws</dc:creator>
  <cp:lastModifiedBy>XTreme.ws</cp:lastModifiedBy>
  <cp:revision>14</cp:revision>
  <dcterms:created xsi:type="dcterms:W3CDTF">2025-03-10T11:30:31Z</dcterms:created>
  <dcterms:modified xsi:type="dcterms:W3CDTF">2025-03-10T17:00:28Z</dcterms:modified>
</cp:coreProperties>
</file>