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</p:sldMasterIdLst>
  <p:notesMasterIdLst>
    <p:notesMasterId r:id="rId39"/>
  </p:notesMasterIdLst>
  <p:sldIdLst>
    <p:sldId id="256" r:id="rId2"/>
    <p:sldId id="257" r:id="rId3"/>
    <p:sldId id="258" r:id="rId4"/>
    <p:sldId id="288" r:id="rId5"/>
    <p:sldId id="289" r:id="rId6"/>
    <p:sldId id="262" r:id="rId7"/>
    <p:sldId id="265" r:id="rId8"/>
    <p:sldId id="266" r:id="rId9"/>
    <p:sldId id="267" r:id="rId10"/>
    <p:sldId id="293" r:id="rId11"/>
    <p:sldId id="259" r:id="rId12"/>
    <p:sldId id="263" r:id="rId13"/>
    <p:sldId id="269" r:id="rId14"/>
    <p:sldId id="270" r:id="rId15"/>
    <p:sldId id="271" r:id="rId16"/>
    <p:sldId id="272" r:id="rId17"/>
    <p:sldId id="273" r:id="rId18"/>
    <p:sldId id="29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95" r:id="rId27"/>
    <p:sldId id="283" r:id="rId28"/>
    <p:sldId id="264" r:id="rId29"/>
    <p:sldId id="284" r:id="rId30"/>
    <p:sldId id="285" r:id="rId31"/>
    <p:sldId id="279" r:id="rId32"/>
    <p:sldId id="286" r:id="rId33"/>
    <p:sldId id="287" r:id="rId34"/>
    <p:sldId id="290" r:id="rId35"/>
    <p:sldId id="296" r:id="rId36"/>
    <p:sldId id="291" r:id="rId37"/>
    <p:sldId id="292" r:id="rId38"/>
  </p:sldIdLst>
  <p:sldSz cx="9144000" cy="6858000" type="screen4x3"/>
  <p:notesSz cx="6858000" cy="9144000"/>
  <p:defaultTextStyle>
    <a:defPPr>
      <a:defRPr lang="ru-RU"/>
    </a:defPPr>
    <a:lvl1pPr marL="0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867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737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606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473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342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210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8076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4946" algn="l" defTabSz="91373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F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DF7C77-B7FF-45F6-8E32-D9E53B819384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3761A-8588-4514-9A08-BF0156EFDA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67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737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606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473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342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210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076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4946" algn="l" defTabSz="91373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B2682D-86B3-493C-BD2A-FEE39DD475C3}" type="slidenum">
              <a:rPr lang="ru-RU"/>
              <a:pPr/>
              <a:t>4</a:t>
            </a:fld>
            <a:endParaRPr lang="ru-RU"/>
          </a:p>
        </p:txBody>
      </p:sp>
      <p:sp>
        <p:nvSpPr>
          <p:cNvPr id="71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1788FA-1F6B-4C6B-8488-9F09950C6AEB}" type="slidenum">
              <a:rPr lang="ru-RU"/>
              <a:pPr/>
              <a:t>5</a:t>
            </a:fld>
            <a:endParaRPr lang="ru-RU"/>
          </a:p>
        </p:txBody>
      </p:sp>
      <p:sp>
        <p:nvSpPr>
          <p:cNvPr id="81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1"/>
            <a:ext cx="5486976" cy="403775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440" y="2129984"/>
            <a:ext cx="7773120" cy="14703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2321" y="3885528"/>
            <a:ext cx="6400800" cy="1752664"/>
          </a:xfrm>
        </p:spPr>
        <p:txBody>
          <a:bodyPr/>
          <a:lstStyle>
            <a:lvl1pPr marL="0" indent="0" algn="ctr">
              <a:buNone/>
              <a:defRPr/>
            </a:lvl1pPr>
            <a:lvl2pPr marL="414726" indent="0" algn="ctr">
              <a:buNone/>
              <a:defRPr/>
            </a:lvl2pPr>
            <a:lvl3pPr marL="829452" indent="0" algn="ctr">
              <a:buNone/>
              <a:defRPr/>
            </a:lvl3pPr>
            <a:lvl4pPr marL="1244178" indent="0" algn="ctr">
              <a:buNone/>
              <a:defRPr/>
            </a:lvl4pPr>
            <a:lvl5pPr marL="1658904" indent="0" algn="ctr">
              <a:buNone/>
              <a:defRPr/>
            </a:lvl5pPr>
            <a:lvl6pPr marL="2073631" indent="0" algn="ctr">
              <a:buNone/>
              <a:defRPr/>
            </a:lvl6pPr>
            <a:lvl7pPr marL="2488357" indent="0" algn="ctr">
              <a:buNone/>
              <a:defRPr/>
            </a:lvl7pPr>
            <a:lvl8pPr marL="2903083" indent="0" algn="ctr">
              <a:buNone/>
              <a:defRPr/>
            </a:lvl8pPr>
            <a:lvl9pPr marL="3317809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E25AB9F2-043D-4DB2-B372-ABAEF09D900F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38196246-4373-4CE4-B2B8-E5EA072009B5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880" y="4406863"/>
            <a:ext cx="7771680" cy="13623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880" y="2906225"/>
            <a:ext cx="7771680" cy="1500638"/>
          </a:xfrm>
        </p:spPr>
        <p:txBody>
          <a:bodyPr anchor="b"/>
          <a:lstStyle>
            <a:lvl1pPr marL="0" indent="0">
              <a:buNone/>
              <a:defRPr sz="1800"/>
            </a:lvl1pPr>
            <a:lvl2pPr marL="414726" indent="0">
              <a:buNone/>
              <a:defRPr sz="1600"/>
            </a:lvl2pPr>
            <a:lvl3pPr marL="829452" indent="0">
              <a:buNone/>
              <a:defRPr sz="1500"/>
            </a:lvl3pPr>
            <a:lvl4pPr marL="1244178" indent="0">
              <a:buNone/>
              <a:defRPr sz="1300"/>
            </a:lvl4pPr>
            <a:lvl5pPr marL="1658904" indent="0">
              <a:buNone/>
              <a:defRPr sz="1300"/>
            </a:lvl5pPr>
            <a:lvl6pPr marL="2073631" indent="0">
              <a:buNone/>
              <a:defRPr sz="1300"/>
            </a:lvl6pPr>
            <a:lvl7pPr marL="2488357" indent="0">
              <a:buNone/>
              <a:defRPr sz="1300"/>
            </a:lvl7pPr>
            <a:lvl8pPr marL="2903083" indent="0">
              <a:buNone/>
              <a:defRPr sz="1300"/>
            </a:lvl8pPr>
            <a:lvl9pPr marL="3317809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737AF922-41D5-4503-8476-5C06DC31E915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6480" y="1604329"/>
            <a:ext cx="404352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38241" y="1604329"/>
            <a:ext cx="404496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08592794-474C-4A02-B65D-D3EECA4E4110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1" y="275070"/>
            <a:ext cx="8229600" cy="1142039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920" y="1535201"/>
            <a:ext cx="403920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920" y="2174628"/>
            <a:ext cx="403920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441" y="1535201"/>
            <a:ext cx="404208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441" y="2174628"/>
            <a:ext cx="404208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0106515-94FA-4146-92F6-7AD32D1E84F2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2FF9616C-1EB3-4587-8027-DB1B30C61CF3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2706D3-321A-4144-9B9D-9CF4E7286E0A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20" y="273629"/>
            <a:ext cx="3008160" cy="1160762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521" y="273629"/>
            <a:ext cx="5112000" cy="585277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920" y="1434391"/>
            <a:ext cx="3008160" cy="4692013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1DDB4BCD-709C-42B4-9051-ECD4894CEF8A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801" y="4800025"/>
            <a:ext cx="5486400" cy="56742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801" y="612065"/>
            <a:ext cx="5486400" cy="4115952"/>
          </a:xfrm>
        </p:spPr>
        <p:txBody>
          <a:bodyPr/>
          <a:lstStyle>
            <a:lvl1pPr marL="0" indent="0">
              <a:buNone/>
              <a:defRPr sz="2900"/>
            </a:lvl1pPr>
            <a:lvl2pPr marL="414726" indent="0">
              <a:buNone/>
              <a:defRPr sz="2500"/>
            </a:lvl2pPr>
            <a:lvl3pPr marL="829452" indent="0">
              <a:buNone/>
              <a:defRPr sz="2200"/>
            </a:lvl3pPr>
            <a:lvl4pPr marL="1244178" indent="0">
              <a:buNone/>
              <a:defRPr sz="1800"/>
            </a:lvl4pPr>
            <a:lvl5pPr marL="1658904" indent="0">
              <a:buNone/>
              <a:defRPr sz="1800"/>
            </a:lvl5pPr>
            <a:lvl6pPr marL="2073631" indent="0">
              <a:buNone/>
              <a:defRPr sz="1800"/>
            </a:lvl6pPr>
            <a:lvl7pPr marL="2488357" indent="0">
              <a:buNone/>
              <a:defRPr sz="1800"/>
            </a:lvl7pPr>
            <a:lvl8pPr marL="2903083" indent="0">
              <a:buNone/>
              <a:defRPr sz="1800"/>
            </a:lvl8pPr>
            <a:lvl9pPr marL="3317809" indent="0">
              <a:buNone/>
              <a:defRPr sz="18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801" y="5367444"/>
            <a:ext cx="5486400" cy="805044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BD9EFB11-6B2A-4821-AF42-A2810DA2FD7D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E66A952D-1891-4347-9108-D04348B0AAFF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880" y="273629"/>
            <a:ext cx="2056320" cy="585565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6481" y="273629"/>
            <a:ext cx="6032160" cy="585565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9E2E1C38-A2A2-475A-86B7-6635FDABAC10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45648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fld id="{F21ED2FD-AF6F-4279-AE5D-C3DD707B6978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127680" y="6247376"/>
            <a:ext cx="2897280" cy="47093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655632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fld id="{4EA5702B-EF0B-4B38-9BEF-47E8A711D6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6481" y="273629"/>
            <a:ext cx="8226720" cy="11434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6481" y="1604329"/>
            <a:ext cx="8226720" cy="45249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560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6481" y="6247376"/>
            <a:ext cx="2128320" cy="47093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56650" algn="l"/>
                <a:tab pos="1313299" algn="l"/>
                <a:tab pos="1969949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E43861A2-CAA8-4207-AB6B-D8F550A20048}" type="datetime1">
              <a:rPr lang="ru-RU" smtClean="0"/>
              <a:pPr/>
              <a:t>04.09.2025</a:t>
            </a:fld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680" y="6247376"/>
            <a:ext cx="2897280" cy="47093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656650" algn="l"/>
                <a:tab pos="1313299" algn="l"/>
                <a:tab pos="1969949" algn="l"/>
                <a:tab pos="2626599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21" y="6247376"/>
            <a:ext cx="2128320" cy="47093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56650" algn="l"/>
                <a:tab pos="1313299" algn="l"/>
                <a:tab pos="1969949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51F9B767-1FA5-41DF-9782-072C1E9CC7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ransition spd="med">
    <p:wheel spokes="8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marL="673930" indent="-259204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2pPr>
      <a:lvl3pPr marL="1036815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3pPr>
      <a:lvl4pPr marL="1451541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4pPr>
      <a:lvl5pPr marL="1866268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5pPr>
      <a:lvl6pPr marL="2280994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6pPr>
      <a:lvl7pPr marL="2695720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7pPr>
      <a:lvl8pPr marL="3110446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8pPr>
      <a:lvl9pPr marL="3525172" indent="-207363" algn="ctr" defTabSz="407526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S Gothic" charset="0"/>
          <a:cs typeface="MS Gothic" charset="0"/>
        </a:defRPr>
      </a:lvl9pPr>
    </p:titleStyle>
    <p:bodyStyle>
      <a:lvl1pPr marL="311045" indent="-311045" algn="l" defTabSz="407526" rtl="0" eaLnBrk="1" fontAlgn="base" hangingPunct="1">
        <a:lnSpc>
          <a:spcPct val="93000"/>
        </a:lnSpc>
        <a:spcBef>
          <a:spcPct val="0"/>
        </a:spcBef>
        <a:spcAft>
          <a:spcPts val="1293"/>
        </a:spcAft>
        <a:buClr>
          <a:srgbClr val="000000"/>
        </a:buClr>
        <a:buSzPct val="100000"/>
        <a:buFont typeface="Times New Roman" pitchFamily="16" charset="0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3930" indent="-259204" algn="l" defTabSz="407526" rtl="0" eaLnBrk="1" fontAlgn="base" hangingPunct="1">
        <a:lnSpc>
          <a:spcPct val="93000"/>
        </a:lnSpc>
        <a:spcBef>
          <a:spcPct val="0"/>
        </a:spcBef>
        <a:spcAft>
          <a:spcPts val="1032"/>
        </a:spcAft>
        <a:buClr>
          <a:srgbClr val="000000"/>
        </a:buClr>
        <a:buSzPct val="100000"/>
        <a:buFont typeface="Times New Roman" pitchFamily="16" charset="0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815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771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1541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522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4pPr>
      <a:lvl5pPr marL="1866268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5pPr>
      <a:lvl6pPr marL="2280994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6pPr>
      <a:lvl7pPr marL="2695720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7pPr>
      <a:lvl8pPr marL="3110446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8pPr>
      <a:lvl9pPr marL="3525172" indent="-207363" algn="l" defTabSz="407526" rtl="0" eaLnBrk="1" fontAlgn="base" hangingPunct="1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3.mp3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5" Type="http://schemas.openxmlformats.org/officeDocument/2006/relationships/image" Target="../media/image32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&#1045;&#1082;&#1072;&#1090;&#1077;&#1088;&#1080;&#1085;&#1072;\&#1052;&#1086;&#1080;%20&#1076;&#1086;&#1082;&#1091;&#1084;&#1077;&#1085;&#1090;&#1099;\001.mp3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alldayklipart.ru/rastrovye-kliparty/bekgraundy-i-fony/34588-fony-volshebnaya-skazka-3.html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4480" y="642918"/>
            <a:ext cx="5282413" cy="101372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6000" b="1" spc="50" dirty="0" smtClean="0">
                <a:ln w="381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Путешествие</a:t>
            </a:r>
            <a:endParaRPr lang="ru-RU" sz="6000" b="1" spc="50" dirty="0">
              <a:ln w="381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1736" y="2143116"/>
            <a:ext cx="3514737" cy="101372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6000" b="1" spc="50" dirty="0" smtClean="0">
                <a:ln w="381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в страну</a:t>
            </a:r>
            <a:endParaRPr lang="ru-RU" sz="6000" b="1" spc="50" dirty="0">
              <a:ln w="381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3714752"/>
            <a:ext cx="4673075" cy="120032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7200" b="1" spc="50" dirty="0" smtClean="0">
                <a:ln w="762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ЗАГАДОК</a:t>
            </a:r>
            <a:endParaRPr lang="ru-RU" sz="7200" b="1" spc="50" dirty="0">
              <a:ln w="762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idx="11"/>
          </p:nvPr>
        </p:nvSpPr>
        <p:spPr>
          <a:xfrm>
            <a:off x="2195736" y="5517232"/>
            <a:ext cx="4381918" cy="1071546"/>
          </a:xfrm>
        </p:spPr>
        <p:txBody>
          <a:bodyPr/>
          <a:lstStyle/>
          <a:p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МКОУ </a:t>
            </a:r>
            <a:r>
              <a:rPr lang="ru-RU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Гаринская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СОШ</a:t>
            </a: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Автор: учитель математики  </a:t>
            </a:r>
            <a:r>
              <a:rPr lang="ru-RU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Зузова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Екатерина Александровна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\Fony-Magic-Fairy-Pack-3\0_74ecb_ba4544c1_ori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906945"/>
            <a:ext cx="1951055" cy="1951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Горизонтальный свиток 1"/>
          <p:cNvSpPr/>
          <p:nvPr/>
        </p:nvSpPr>
        <p:spPr>
          <a:xfrm>
            <a:off x="285720" y="2"/>
            <a:ext cx="8572560" cy="1285860"/>
          </a:xfrm>
          <a:prstGeom prst="horizontalScroll">
            <a:avLst/>
          </a:prstGeom>
          <a:blipFill>
            <a:blip r:embed="rId4" cstate="print"/>
            <a:tile tx="0" ty="0" sx="100000" sy="100000" flip="none" algn="tl"/>
          </a:blipFill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brightRoom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14290"/>
            <a:ext cx="6944530" cy="9233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Страна  загадок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86582" y="5934670"/>
            <a:ext cx="244059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Старт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5209312" y="5345545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14945" y="5643578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965044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5822167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5679289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5536413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393537" y="560785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5250661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5179224" y="5893613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5107785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036347" y="6036487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107921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717964" y="5929745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1785921" y="5643579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28932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750331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6200000" flipH="1">
            <a:off x="2607455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2464579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23217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2178830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H="1">
            <a:off x="2035953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1893075" y="625080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750199" y="610792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607323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1464447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-9234" y="4154055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357160" y="4143380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178567" y="5464985"/>
            <a:ext cx="571504" cy="7143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Documents and Settings\Екатерина\Мои документы\Мои рисунки\Новая папка (4)\294924-4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33351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5" name="Прямая соединительная линия 44"/>
          <p:cNvCxnSpPr/>
          <p:nvPr/>
        </p:nvCxnSpPr>
        <p:spPr>
          <a:xfrm rot="5400000">
            <a:off x="71406" y="5429265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-32" y="5286392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1" y="4929198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3" idx="1"/>
          </p:cNvCxnSpPr>
          <p:nvPr/>
        </p:nvCxnSpPr>
        <p:spPr>
          <a:xfrm flipH="1">
            <a:off x="1" y="5073947"/>
            <a:ext cx="380248" cy="2105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0" y="5072081"/>
            <a:ext cx="366394" cy="10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0800000">
            <a:off x="1" y="4786322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10800000">
            <a:off x="1" y="4643446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10800000">
            <a:off x="0" y="450057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10800000">
            <a:off x="214282" y="4357694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4" name="Полилиния 83"/>
          <p:cNvSpPr/>
          <p:nvPr/>
        </p:nvSpPr>
        <p:spPr>
          <a:xfrm>
            <a:off x="3357554" y="2143123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357554" y="2428875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16200000" flipH="1">
            <a:off x="3821904" y="2321716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6200000" flipH="1">
            <a:off x="3679027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3536150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6200000" flipH="1">
            <a:off x="3393273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16200000" flipH="1">
            <a:off x="3250397" y="246458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2428860" y="4714884"/>
            <a:ext cx="3713712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Деревня загадок-шуток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" y="6457892"/>
            <a:ext cx="320304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Заколдованный лес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1" name="Picture 7" descr="C:\Documents and Settings\Екатерина\Мои документы\Мои рисунки\Новая папка (4)\Копия 1932133000b16c99ae66673de71bde090b677845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71612"/>
            <a:ext cx="3318451" cy="289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4" name="Прямоугольник 93"/>
          <p:cNvSpPr/>
          <p:nvPr/>
        </p:nvSpPr>
        <p:spPr>
          <a:xfrm>
            <a:off x="642917" y="1214428"/>
            <a:ext cx="3159627" cy="46165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Замок вопросов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214814" y="3071814"/>
            <a:ext cx="249369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Город разгадок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:\Documents and Settings\Екатерина\Мои документы\Мои рисунки\Новая папка (4)\Копия 578bd69dde4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047750" cy="148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9" name="Прямоугольник 98"/>
          <p:cNvSpPr/>
          <p:nvPr/>
        </p:nvSpPr>
        <p:spPr>
          <a:xfrm>
            <a:off x="6786582" y="2928935"/>
            <a:ext cx="2476247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ФИНИШ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103" name="Группа 102"/>
          <p:cNvGrpSpPr/>
          <p:nvPr/>
        </p:nvGrpSpPr>
        <p:grpSpPr>
          <a:xfrm>
            <a:off x="6929455" y="1500174"/>
            <a:ext cx="786612" cy="1215240"/>
            <a:chOff x="6785784" y="1571612"/>
            <a:chExt cx="786612" cy="1215240"/>
          </a:xfrm>
        </p:grpSpPr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6215074" y="2214554"/>
              <a:ext cx="1143008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Прямоугольный треугольник 101"/>
            <p:cNvSpPr/>
            <p:nvPr/>
          </p:nvSpPr>
          <p:spPr>
            <a:xfrm>
              <a:off x="6786578" y="1571612"/>
              <a:ext cx="785818" cy="714380"/>
            </a:xfrm>
            <a:prstGeom prst="rt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429391" y="6357958"/>
            <a:ext cx="304800" cy="304800"/>
          </a:xfrm>
          <a:prstGeom prst="rect">
            <a:avLst/>
          </a:prstGeom>
        </p:spPr>
      </p:pic>
      <p:pic>
        <p:nvPicPr>
          <p:cNvPr id="1032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41" y="1500174"/>
            <a:ext cx="2674923" cy="1757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" name="Нижний колонтитул 63"/>
          <p:cNvSpPr>
            <a:spLocks noGrp="1"/>
          </p:cNvSpPr>
          <p:nvPr>
            <p:ph type="ftr" idx="11"/>
          </p:nvPr>
        </p:nvSpPr>
        <p:spPr>
          <a:xfrm>
            <a:off x="3143240" y="6622535"/>
            <a:ext cx="2897280" cy="47093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Автор: Зузова Екатерина Александровна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35846" name="Picture 6" descr="Picture background"/>
          <p:cNvPicPr>
            <a:picLocks noChangeAspect="1" noChangeArrowheads="1"/>
          </p:cNvPicPr>
          <p:nvPr/>
        </p:nvPicPr>
        <p:blipFill>
          <a:blip r:embed="rId10"/>
          <a:srcRect l="6838" t="3225" r="15657" b="9677"/>
          <a:stretch>
            <a:fillRect/>
          </a:stretch>
        </p:blipFill>
        <p:spPr bwMode="auto">
          <a:xfrm>
            <a:off x="6500826" y="3714752"/>
            <a:ext cx="242889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2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6072198" y="4857760"/>
            <a:ext cx="1214446" cy="13723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12 0.02778 C -0.09444 0.04931 -0.1316 0.0713 -0.15694 0.08611 C -0.18212 0.10116 -0.19479 0.11412 -0.20833 0.11713 C -0.22205 0.12061 -0.23038 0.1125 -0.23819 0.10486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01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1736" y="714356"/>
            <a:ext cx="3803805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 станция: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28794" y="2285992"/>
            <a:ext cx="5305478" cy="175426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900" cmpd="sng">
                  <a:solidFill>
                    <a:schemeClr val="accent6">
                      <a:lumMod val="75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29997" dir="5400000" sy="-100000" algn="bl" rotWithShape="0"/>
                </a:effectLst>
              </a:rPr>
              <a:t>Деревня </a:t>
            </a:r>
          </a:p>
          <a:p>
            <a:pPr algn="ctr"/>
            <a:r>
              <a:rPr lang="ru-RU" sz="5400" b="1" dirty="0" smtClean="0">
                <a:ln w="900" cmpd="sng">
                  <a:solidFill>
                    <a:schemeClr val="accent6">
                      <a:lumMod val="75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0000" endA="300" endPos="50000" dist="29997" dir="5400000" sy="-100000" algn="bl" rotWithShape="0"/>
                </a:effectLst>
              </a:rPr>
              <a:t>Загадок-Шуток</a:t>
            </a:r>
            <a:endParaRPr lang="ru-RU" sz="5400" b="1" dirty="0">
              <a:ln w="900" cmpd="sng">
                <a:solidFill>
                  <a:schemeClr val="accent6">
                    <a:lumMod val="75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0000" endA="300" endPos="50000" dist="29997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94" y="5929331"/>
            <a:ext cx="5418856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Верный ответ – 1 балл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2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42979" y="1714492"/>
            <a:ext cx="7385214" cy="3508586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Сколько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горошин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может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войти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обыкновенный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стакан?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1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714884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5715016"/>
            <a:ext cx="6157904" cy="830997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горошины не ходят</a:t>
            </a:r>
            <a:endParaRPr lang="ru-RU" sz="48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256" y="1714487"/>
            <a:ext cx="9130628" cy="287764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Что в человеке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есть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одно, а у вороны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ДВЕ,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лисе не встретится оно, </a:t>
            </a:r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 </a:t>
            </a:r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огороде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три? 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03" y="5072078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0369" y="5072078"/>
            <a:ext cx="3618209" cy="929959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r>
              <a:rPr lang="ru-RU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Буква «о»</a:t>
            </a:r>
            <a:endParaRPr lang="ru-RU" sz="54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5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357298"/>
            <a:ext cx="8153565" cy="386252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Меня зовут Толей. 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моей сестры 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только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один брат, 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как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зовут 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брата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моей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сестры?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5643578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29058" y="5572140"/>
            <a:ext cx="1825989" cy="929959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r>
              <a:rPr lang="ru-RU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Толя</a:t>
            </a:r>
            <a:endParaRPr lang="ru-RU" sz="54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4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500174"/>
            <a:ext cx="8634722" cy="3508586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Одно яйцо варят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 минуты. Сколько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минут нужно варить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 яиц?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03" y="5286388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28926" y="5286388"/>
            <a:ext cx="3467684" cy="929959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r>
              <a:rPr lang="ru-RU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 минуты</a:t>
            </a:r>
            <a:endParaRPr lang="ru-RU" sz="54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5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214290"/>
            <a:ext cx="8019682" cy="5524523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 горы ехал лыжник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 скоростью 10 км/ч,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плече лыжника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ехала муха. 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 какой скоростью 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ехала муха.</a:t>
            </a:r>
          </a:p>
          <a:p>
            <a:pPr algn="ctr"/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4643446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1736" y="4786322"/>
            <a:ext cx="6033818" cy="1754260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r>
              <a:rPr lang="ru-RU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Ни с какой, мух</a:t>
            </a:r>
          </a:p>
          <a:p>
            <a:r>
              <a:rPr lang="ru-RU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зимой не бывает</a:t>
            </a:r>
            <a:endParaRPr lang="ru-RU" sz="5400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50"/>
                            </p:stCondLst>
                            <p:childTnLst>
                              <p:par>
                                <p:cTn id="2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850"/>
                            </p:stCondLst>
                            <p:childTnLst>
                              <p:par>
                                <p:cTn id="3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3214686"/>
            <a:ext cx="8804770" cy="3416253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Подведение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результатов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по прохождению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первой станции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86776" y="357166"/>
            <a:ext cx="500066" cy="500066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\Fony-Magic-Fairy-Pack-3\0_74ecb_ba4544c1_ori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906945"/>
            <a:ext cx="1951055" cy="1951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Горизонтальный свиток 1"/>
          <p:cNvSpPr/>
          <p:nvPr/>
        </p:nvSpPr>
        <p:spPr>
          <a:xfrm>
            <a:off x="285720" y="2"/>
            <a:ext cx="8572560" cy="1285860"/>
          </a:xfrm>
          <a:prstGeom prst="horizontalScroll">
            <a:avLst/>
          </a:prstGeom>
          <a:blipFill>
            <a:blip r:embed="rId4" cstate="print"/>
            <a:tile tx="0" ty="0" sx="100000" sy="100000" flip="none" algn="tl"/>
          </a:blipFill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brightRoom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14290"/>
            <a:ext cx="6944530" cy="9233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Страна  загадок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86582" y="5934670"/>
            <a:ext cx="244059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Старт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5209312" y="5345545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14945" y="5643578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965044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5822167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5679289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5536413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393537" y="560785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5250661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5179224" y="5893613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5107785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036347" y="6036487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107921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717964" y="5929745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1785921" y="5643579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28932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750331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6200000" flipH="1">
            <a:off x="2607455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2464579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23217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2178830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H="1">
            <a:off x="2035953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1893075" y="625080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750199" y="610792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607323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1464447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-9234" y="4154055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357160" y="4143380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178567" y="5464985"/>
            <a:ext cx="571504" cy="7143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Documents and Settings\Екатерина\Мои документы\Мои рисунки\Новая папка (4)\294924-4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33351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5" name="Прямая соединительная линия 44"/>
          <p:cNvCxnSpPr/>
          <p:nvPr/>
        </p:nvCxnSpPr>
        <p:spPr>
          <a:xfrm rot="5400000">
            <a:off x="71406" y="5429265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-32" y="5286392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1" y="4929198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3" idx="1"/>
          </p:cNvCxnSpPr>
          <p:nvPr/>
        </p:nvCxnSpPr>
        <p:spPr>
          <a:xfrm flipH="1">
            <a:off x="1" y="5073947"/>
            <a:ext cx="380248" cy="2105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0" y="5072081"/>
            <a:ext cx="366394" cy="10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0800000">
            <a:off x="1" y="4786322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10800000">
            <a:off x="1" y="4643446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10800000">
            <a:off x="0" y="450057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10800000">
            <a:off x="214282" y="4357694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4" name="Полилиния 83"/>
          <p:cNvSpPr/>
          <p:nvPr/>
        </p:nvSpPr>
        <p:spPr>
          <a:xfrm>
            <a:off x="3357554" y="2143123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357554" y="2428875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16200000" flipH="1">
            <a:off x="3821904" y="2321716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6200000" flipH="1">
            <a:off x="3679027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3536150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6200000" flipH="1">
            <a:off x="3393273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16200000" flipH="1">
            <a:off x="3250397" y="246458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2428860" y="4714884"/>
            <a:ext cx="3713712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Деревня загадок-шуток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" y="6457892"/>
            <a:ext cx="320304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Заколдованный лес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1" name="Picture 7" descr="C:\Documents and Settings\Екатерина\Мои документы\Мои рисунки\Новая папка (4)\Копия 1932133000b16c99ae66673de71bde090b677845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71612"/>
            <a:ext cx="3318451" cy="289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4" name="Прямоугольник 93"/>
          <p:cNvSpPr/>
          <p:nvPr/>
        </p:nvSpPr>
        <p:spPr>
          <a:xfrm>
            <a:off x="642917" y="1214428"/>
            <a:ext cx="3159627" cy="46165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Замок вопросов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214814" y="3071814"/>
            <a:ext cx="249369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Город разгадок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:\Documents and Settings\Екатерина\Мои документы\Мои рисунки\Новая папка (4)\Копия 578bd69dde4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047750" cy="148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9" name="Прямоугольник 98"/>
          <p:cNvSpPr/>
          <p:nvPr/>
        </p:nvSpPr>
        <p:spPr>
          <a:xfrm>
            <a:off x="6786582" y="2928935"/>
            <a:ext cx="2476247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ФИНИШ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" name="Группа 102"/>
          <p:cNvGrpSpPr/>
          <p:nvPr/>
        </p:nvGrpSpPr>
        <p:grpSpPr>
          <a:xfrm>
            <a:off x="6929455" y="1500174"/>
            <a:ext cx="786612" cy="1215240"/>
            <a:chOff x="6785784" y="1571612"/>
            <a:chExt cx="786612" cy="1215240"/>
          </a:xfrm>
        </p:grpSpPr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6215074" y="2214554"/>
              <a:ext cx="1143008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Прямоугольный треугольник 101"/>
            <p:cNvSpPr/>
            <p:nvPr/>
          </p:nvSpPr>
          <p:spPr>
            <a:xfrm>
              <a:off x="6786578" y="1571612"/>
              <a:ext cx="785818" cy="714380"/>
            </a:xfrm>
            <a:prstGeom prst="rt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429391" y="6357958"/>
            <a:ext cx="304800" cy="304800"/>
          </a:xfrm>
          <a:prstGeom prst="rect">
            <a:avLst/>
          </a:prstGeom>
        </p:spPr>
      </p:pic>
      <p:pic>
        <p:nvPicPr>
          <p:cNvPr id="1032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41" y="1500174"/>
            <a:ext cx="2674923" cy="1757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" name="Нижний колонтитул 63"/>
          <p:cNvSpPr>
            <a:spLocks noGrp="1"/>
          </p:cNvSpPr>
          <p:nvPr>
            <p:ph type="ftr" idx="11"/>
          </p:nvPr>
        </p:nvSpPr>
        <p:spPr>
          <a:xfrm>
            <a:off x="3143240" y="6622535"/>
            <a:ext cx="2897280" cy="47093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Автор: Зузова Екатерина Александровна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35846" name="Picture 6" descr="Picture background"/>
          <p:cNvPicPr>
            <a:picLocks noChangeAspect="1" noChangeArrowheads="1"/>
          </p:cNvPicPr>
          <p:nvPr/>
        </p:nvPicPr>
        <p:blipFill>
          <a:blip r:embed="rId10"/>
          <a:srcRect l="6838" t="3225" r="15657" b="9677"/>
          <a:stretch>
            <a:fillRect/>
          </a:stretch>
        </p:blipFill>
        <p:spPr bwMode="auto">
          <a:xfrm>
            <a:off x="6500826" y="3714752"/>
            <a:ext cx="242889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2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3500430" y="5214950"/>
            <a:ext cx="1214446" cy="13723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212 0.05532 C -0.11597 0.07546 -0.1493 0.0956 -0.18594 0.07546 C -0.22257 0.05532 -0.2809 -0.04074 -0.30191 -0.06551 C -0.32291 -0.09028 -0.31771 -0.08172 -0.31232 -0.07292 " pathEditMode="relative" ptsTypes="aaaA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01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 l="1436" t="2083" r="2342" b="3124"/>
          <a:stretch>
            <a:fillRect/>
          </a:stretch>
        </p:blipFill>
        <p:spPr bwMode="auto">
          <a:xfrm>
            <a:off x="0" y="0"/>
            <a:ext cx="4944120" cy="671514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 l="1667" b="2118"/>
          <a:stretch>
            <a:fillRect/>
          </a:stretch>
        </p:blipFill>
        <p:spPr bwMode="auto">
          <a:xfrm>
            <a:off x="4786314" y="-1"/>
            <a:ext cx="4357685" cy="6204186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928662" y="2428868"/>
            <a:ext cx="6318255" cy="276992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Заколдованный</a:t>
            </a:r>
          </a:p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лес</a:t>
            </a:r>
          </a:p>
          <a:p>
            <a:pPr algn="ctr"/>
            <a:endParaRPr lang="ru-RU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43174" y="1285860"/>
            <a:ext cx="3803805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 станция: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5929330"/>
            <a:ext cx="6275654" cy="7065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Верный ответ – 2 балла</a:t>
            </a: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00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215338" y="6072182"/>
            <a:ext cx="785818" cy="785818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80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Екатерина\Мои документы\Мои рисунки\Новая папка (4)\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" y="3857631"/>
            <a:ext cx="3429019" cy="283465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643010" y="214290"/>
            <a:ext cx="7500990" cy="4401138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Какой знак надо поставить между написанным рядом цифрами 2 и 3, так чтобы получилось число, больше двух, но </a:t>
            </a: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меньшее 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трёх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1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5572140"/>
            <a:ext cx="2214578" cy="769441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86446" y="5500706"/>
            <a:ext cx="3083521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запятую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5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428736"/>
            <a:ext cx="9384735" cy="3046921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Три курицы за три дня 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Снесут три яйца. Сколько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Яиц снесут 6 куриц 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 шесть дней?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4929198"/>
            <a:ext cx="2214578" cy="769441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4929198"/>
            <a:ext cx="961114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12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C:\Documents and Settings\Екатерина\Мои документы\Мои рисунки\Новая папка (4)\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429132"/>
            <a:ext cx="1997428" cy="22095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14356"/>
            <a:ext cx="8187869" cy="3046921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 улице идут 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два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отца и два сына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Всего три человека. 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Может 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ли быть такое?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4214818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0166" y="5143512"/>
            <a:ext cx="5891665" cy="929959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Дед, отец и сын.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C:\Documents and Settings\Екатерина\Мои документы\Мои рисунки\Новая папка (4)\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23466"/>
            <a:ext cx="1747846" cy="234086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4289" y="5500706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857760"/>
            <a:ext cx="8721991" cy="58470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Сколько черных Точек на рисунке ?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099" name="Picture 3" descr="C:\Documents and Settings\Екатерина\Мои документы\Мои рисунки\Новая папка (4)\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" y="1571613"/>
            <a:ext cx="2027251" cy="228183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4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4098" name="Picture 2" descr="C:\Documents and Settings\Екатерина\Мои документы\разное\Приколы\Обман зрения\12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85728"/>
            <a:ext cx="5797544" cy="453624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357422" y="5572140"/>
            <a:ext cx="6143668" cy="1200262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 одной, все точки белые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-0.03559 0.1907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5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357166"/>
            <a:ext cx="6929454" cy="4154917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Шёл Кондрат в Ленинград, а навстречу ему семь ребят. Сколько ребят шли в Ленинград?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603" y="5000636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Ответ: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43175" y="5000636"/>
            <a:ext cx="3810204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нисколько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 descr="C:\Documents and Settings\Екатерина\Мои документы\Мои рисунки\Новая папка (4)\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357694"/>
            <a:ext cx="2233624" cy="2233624"/>
          </a:xfrm>
          <a:prstGeom prst="rect">
            <a:avLst/>
          </a:prstGeom>
          <a:noFill/>
        </p:spPr>
      </p:pic>
      <p:pic>
        <p:nvPicPr>
          <p:cNvPr id="1027" name="Picture 3" descr="C:\Documents and Settings\Екатерина\Мои документы\Мои рисунки\Новая папка (4)\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" y="1714491"/>
            <a:ext cx="1428760" cy="14287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3"/>
            <a:ext cx="8572560" cy="1323439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rgbClr val="0070C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Подведение результатов по прохождению второй станции</a:t>
            </a:r>
            <a:endParaRPr lang="ru-RU" sz="4000" b="1" dirty="0">
              <a:ln w="1905"/>
              <a:solidFill>
                <a:srgbClr val="0070C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2928929" y="5286388"/>
            <a:ext cx="2857520" cy="1573200"/>
            <a:chOff x="2928926" y="5286388"/>
            <a:chExt cx="2857520" cy="1573200"/>
          </a:xfrm>
        </p:grpSpPr>
        <p:cxnSp>
          <p:nvCxnSpPr>
            <p:cNvPr id="25" name="Прямая соединительная линия 24"/>
            <p:cNvCxnSpPr/>
            <p:nvPr/>
          </p:nvCxnSpPr>
          <p:spPr>
            <a:xfrm>
              <a:off x="3143240" y="6429396"/>
              <a:ext cx="2500330" cy="1588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3428992" y="5929330"/>
              <a:ext cx="1928826" cy="1588"/>
            </a:xfrm>
            <a:prstGeom prst="line">
              <a:avLst/>
            </a:prstGeom>
            <a:ln w="5715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rot="5400000">
              <a:off x="2643186" y="5715004"/>
              <a:ext cx="1571612" cy="71438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rot="16200000" flipH="1">
              <a:off x="4500574" y="5786442"/>
              <a:ext cx="1571612" cy="57150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3643306" y="5429264"/>
              <a:ext cx="1500198" cy="1588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3571868" y="5643578"/>
              <a:ext cx="1643074" cy="1588"/>
            </a:xfrm>
            <a:prstGeom prst="line">
              <a:avLst/>
            </a:prstGeom>
            <a:ln w="412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>
              <a:off x="3286116" y="6143644"/>
              <a:ext cx="2143140" cy="1588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2928926" y="6858000"/>
              <a:ext cx="2857520" cy="1588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0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43900" y="5500702"/>
            <a:ext cx="714380" cy="7143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14348" y="4786322"/>
            <a:ext cx="7605980" cy="1446483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Далее вам предстоит путь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 замку вопросов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User\Documents\Работа\картинки\p124_1_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1571612"/>
            <a:ext cx="5213737" cy="347029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401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\Fony-Magic-Fairy-Pack-3\0_74ecb_ba4544c1_ori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906945"/>
            <a:ext cx="1951055" cy="1951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Горизонтальный свиток 1"/>
          <p:cNvSpPr/>
          <p:nvPr/>
        </p:nvSpPr>
        <p:spPr>
          <a:xfrm>
            <a:off x="285720" y="2"/>
            <a:ext cx="8572560" cy="1285860"/>
          </a:xfrm>
          <a:prstGeom prst="horizontalScroll">
            <a:avLst/>
          </a:prstGeom>
          <a:blipFill>
            <a:blip r:embed="rId4" cstate="print"/>
            <a:tile tx="0" ty="0" sx="100000" sy="100000" flip="none" algn="tl"/>
          </a:blipFill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brightRoom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14290"/>
            <a:ext cx="6944530" cy="9233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Страна  загадок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86582" y="5934670"/>
            <a:ext cx="244059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Старт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5209312" y="5345545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14945" y="5643578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965044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5822167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5679289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5536413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393537" y="560785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5250661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5179224" y="5893613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5107785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036347" y="6036487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107921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717964" y="5929745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1785921" y="5643579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28932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750331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6200000" flipH="1">
            <a:off x="2607455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2464579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23217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2178830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H="1">
            <a:off x="2035953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1893075" y="625080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750199" y="610792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607323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1464447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-9234" y="4154055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357160" y="4143380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178567" y="5464985"/>
            <a:ext cx="571504" cy="7143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Documents and Settings\Екатерина\Мои документы\Мои рисунки\Новая папка (4)\294924-4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33351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5" name="Прямая соединительная линия 44"/>
          <p:cNvCxnSpPr/>
          <p:nvPr/>
        </p:nvCxnSpPr>
        <p:spPr>
          <a:xfrm rot="5400000">
            <a:off x="71406" y="5429265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-32" y="5286392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1" y="4929198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3" idx="1"/>
          </p:cNvCxnSpPr>
          <p:nvPr/>
        </p:nvCxnSpPr>
        <p:spPr>
          <a:xfrm flipH="1">
            <a:off x="1" y="5073947"/>
            <a:ext cx="380248" cy="2105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0" y="5072081"/>
            <a:ext cx="366394" cy="10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0800000">
            <a:off x="1" y="4786322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10800000">
            <a:off x="1" y="4643446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10800000">
            <a:off x="0" y="450057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10800000">
            <a:off x="214282" y="4357694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4" name="Полилиния 83"/>
          <p:cNvSpPr/>
          <p:nvPr/>
        </p:nvSpPr>
        <p:spPr>
          <a:xfrm>
            <a:off x="3357554" y="2143123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357554" y="2428875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16200000" flipH="1">
            <a:off x="3821904" y="2321716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6200000" flipH="1">
            <a:off x="3679027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3536150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6200000" flipH="1">
            <a:off x="3393273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16200000" flipH="1">
            <a:off x="3250397" y="246458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2428860" y="4714884"/>
            <a:ext cx="3713712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Деревня загадок-шуток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" y="6457892"/>
            <a:ext cx="320304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Заколдованный лес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1" name="Picture 7" descr="C:\Documents and Settings\Екатерина\Мои документы\Мои рисунки\Новая папка (4)\Копия 1932133000b16c99ae66673de71bde090b677845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71612"/>
            <a:ext cx="3318451" cy="289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4" name="Прямоугольник 93"/>
          <p:cNvSpPr/>
          <p:nvPr/>
        </p:nvSpPr>
        <p:spPr>
          <a:xfrm>
            <a:off x="642917" y="1214428"/>
            <a:ext cx="3159627" cy="46165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Замок вопросов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214814" y="3071814"/>
            <a:ext cx="249369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Город разгадок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:\Documents and Settings\Екатерина\Мои документы\Мои рисунки\Новая папка (4)\Копия 578bd69dde4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047750" cy="148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9" name="Прямоугольник 98"/>
          <p:cNvSpPr/>
          <p:nvPr/>
        </p:nvSpPr>
        <p:spPr>
          <a:xfrm>
            <a:off x="6786582" y="2928935"/>
            <a:ext cx="2476247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ФИНИШ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" name="Группа 102"/>
          <p:cNvGrpSpPr/>
          <p:nvPr/>
        </p:nvGrpSpPr>
        <p:grpSpPr>
          <a:xfrm>
            <a:off x="6929455" y="1500174"/>
            <a:ext cx="786612" cy="1215240"/>
            <a:chOff x="6785784" y="1571612"/>
            <a:chExt cx="786612" cy="1215240"/>
          </a:xfrm>
        </p:grpSpPr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6215074" y="2214554"/>
              <a:ext cx="1143008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Прямоугольный треугольник 101"/>
            <p:cNvSpPr/>
            <p:nvPr/>
          </p:nvSpPr>
          <p:spPr>
            <a:xfrm>
              <a:off x="6786578" y="1571612"/>
              <a:ext cx="785818" cy="714380"/>
            </a:xfrm>
            <a:prstGeom prst="rt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429391" y="6357958"/>
            <a:ext cx="304800" cy="304800"/>
          </a:xfrm>
          <a:prstGeom prst="rect">
            <a:avLst/>
          </a:prstGeom>
        </p:spPr>
      </p:pic>
      <p:pic>
        <p:nvPicPr>
          <p:cNvPr id="1032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41" y="1500174"/>
            <a:ext cx="2674923" cy="1757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" name="Нижний колонтитул 63"/>
          <p:cNvSpPr>
            <a:spLocks noGrp="1"/>
          </p:cNvSpPr>
          <p:nvPr>
            <p:ph type="ftr" idx="11"/>
          </p:nvPr>
        </p:nvSpPr>
        <p:spPr>
          <a:xfrm>
            <a:off x="3143240" y="6622535"/>
            <a:ext cx="2897280" cy="47093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Автор: Зузова Екатерина Александровна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35846" name="Picture 6" descr="Picture background"/>
          <p:cNvPicPr>
            <a:picLocks noChangeAspect="1" noChangeArrowheads="1"/>
          </p:cNvPicPr>
          <p:nvPr/>
        </p:nvPicPr>
        <p:blipFill>
          <a:blip r:embed="rId10"/>
          <a:srcRect l="6838" t="3225" r="15657" b="9677"/>
          <a:stretch>
            <a:fillRect/>
          </a:stretch>
        </p:blipFill>
        <p:spPr bwMode="auto">
          <a:xfrm>
            <a:off x="6500826" y="3714752"/>
            <a:ext cx="242889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2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1472" y="4857760"/>
            <a:ext cx="1214446" cy="13723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44 0.01551 C -0.09028 -0.00926 -0.11111 -0.03402 -0.11181 -0.06736 C -0.1125 -0.10069 -0.09288 -0.14259 -0.07309 -0.18449 " pathEditMode="relative" ptsTypes="aaA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09 -0.18449 C -0.02743 -0.20347 0.01841 -0.22222 0.03542 -0.22963 C 0.05243 -0.23703 0.04549 -0.21875 0.02882 -0.22963 C 0.01216 -0.24051 -0.0651 -0.27615 -0.06458 -0.29514 C -0.06406 -0.31412 0.01962 -0.32685 0.0316 -0.34421 C 0.04358 -0.36157 0.01129 -0.39004 0.00712 -0.39953 " pathEditMode="relative" ptsTypes="aaaaaA">
                                      <p:cBhvr>
                                        <p:cTn id="9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401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43306" y="285728"/>
            <a:ext cx="4170229" cy="1013722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3 станция:</a:t>
            </a:r>
            <a:endParaRPr lang="ru-RU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00430" y="1785926"/>
            <a:ext cx="4409720" cy="175426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Замок</a:t>
            </a:r>
          </a:p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ВОПРОСОВ</a:t>
            </a:r>
            <a:endParaRPr lang="ru-RU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95" y="5929330"/>
            <a:ext cx="6275654" cy="7065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Верный ответ – 3 балла</a:t>
            </a: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428604"/>
            <a:ext cx="8643966" cy="5509134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Один дедушка охотился в кухне на 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тараканов и убил пятерых, а ранил 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– в три раза больше. Трёх тараканов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дедушка ранил смертельно, и они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погибли от ран, а остальные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тараканы выздоровели, но 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Обиделись  на дедушку и навсегда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ушли к соседям. Сколько тараканов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ушли к соседям навсегда?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86116" y="5857892"/>
            <a:ext cx="3034407" cy="8309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Ответ: 12</a:t>
            </a:r>
            <a:endParaRPr lang="ru-RU" sz="4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Шестиугольник 2"/>
          <p:cNvSpPr/>
          <p:nvPr/>
        </p:nvSpPr>
        <p:spPr>
          <a:xfrm rot="5400000">
            <a:off x="2982511" y="160713"/>
            <a:ext cx="4536313" cy="4929222"/>
          </a:xfrm>
          <a:prstGeom prst="hexagon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>
            <a:stCxn id="3" idx="2"/>
            <a:endCxn id="3" idx="4"/>
          </p:cNvCxnSpPr>
          <p:nvPr/>
        </p:nvCxnSpPr>
        <p:spPr>
          <a:xfrm rot="10800000" flipH="1">
            <a:off x="2786055" y="1491245"/>
            <a:ext cx="4929220" cy="1588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>
            <a:stCxn id="3" idx="1"/>
            <a:endCxn id="3" idx="5"/>
          </p:cNvCxnSpPr>
          <p:nvPr/>
        </p:nvCxnSpPr>
        <p:spPr>
          <a:xfrm rot="10800000" flipH="1">
            <a:off x="2786055" y="3759402"/>
            <a:ext cx="492922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3" idx="3"/>
            <a:endCxn id="3" idx="1"/>
          </p:cNvCxnSpPr>
          <p:nvPr/>
        </p:nvCxnSpPr>
        <p:spPr>
          <a:xfrm rot="16200000" flipH="1" flipV="1">
            <a:off x="2317238" y="825979"/>
            <a:ext cx="3402235" cy="24646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3" idx="3"/>
            <a:endCxn id="3" idx="5"/>
          </p:cNvCxnSpPr>
          <p:nvPr/>
        </p:nvCxnSpPr>
        <p:spPr>
          <a:xfrm rot="16200000" flipH="1">
            <a:off x="4781850" y="825979"/>
            <a:ext cx="3402235" cy="246461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3" idx="2"/>
            <a:endCxn id="3" idx="0"/>
          </p:cNvCxnSpPr>
          <p:nvPr/>
        </p:nvCxnSpPr>
        <p:spPr>
          <a:xfrm rot="10800000" flipH="1" flipV="1">
            <a:off x="2786052" y="1491245"/>
            <a:ext cx="2464610" cy="340223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3" idx="4"/>
            <a:endCxn id="3" idx="0"/>
          </p:cNvCxnSpPr>
          <p:nvPr/>
        </p:nvCxnSpPr>
        <p:spPr>
          <a:xfrm flipH="1">
            <a:off x="5250661" y="1491245"/>
            <a:ext cx="2464610" cy="340223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214282" y="5214950"/>
            <a:ext cx="8391771" cy="58470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Сколько треугольников в фигуре?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143504" y="5786454"/>
            <a:ext cx="2793765" cy="76937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Ответ: 32</a:t>
            </a:r>
            <a:endParaRPr lang="ru-RU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C:\Documents and Settings\Екатерина\Мои документы\Мои рисунки\Новая папка (4)\1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3116"/>
            <a:ext cx="2357454" cy="235745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28762" y="928670"/>
            <a:ext cx="7215238" cy="4832025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Летела стая гусей.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1 гусь впереди, 2 позади,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 гусь между двумя и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 в ряду.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Сколько всего гусей?</a:t>
            </a:r>
          </a:p>
        </p:txBody>
      </p:sp>
      <p:pic>
        <p:nvPicPr>
          <p:cNvPr id="4098" name="Picture 2" descr="C:\Documents and Settings\Екатерина\Мои документы\Мои рисунки\Новая папка (4)\9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3248"/>
            <a:ext cx="1943114" cy="24288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28926" y="5643578"/>
            <a:ext cx="4673916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Ответ: 3 гуся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4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000108"/>
            <a:ext cx="9144000" cy="4857784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 одного папы спросили: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«Сколько у вас детей?»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Он ответил: «У меня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четыре сына и у каждого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из них есть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родная сестра.» Сколько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же у него детей?</a:t>
            </a:r>
            <a:endParaRPr lang="ru-RU" sz="44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5572140"/>
            <a:ext cx="5198309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Ответ: 5 детей</a:t>
            </a:r>
            <a:endParaRPr lang="ru-RU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5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42852"/>
            <a:ext cx="8429652" cy="6063132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 одном городе построили новый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район из 100 домов. Мастера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Изготовили и привезли пачку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новых табличек с нумерацией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домов от 1 до 100. Сосчитайте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количество всех цифр 9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встречающихся в этих табличках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(цифры 9 и 6 являются разными цифрами).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6000768"/>
            <a:ext cx="4276670" cy="64626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Ответ: 20 девяток</a:t>
            </a:r>
            <a:endParaRPr lang="ru-RU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 l="2241" t="2785" r="1394" b="2536"/>
          <a:stretch>
            <a:fillRect/>
          </a:stretch>
        </p:blipFill>
        <p:spPr bwMode="auto">
          <a:xfrm>
            <a:off x="0" y="-142901"/>
            <a:ext cx="9144000" cy="7230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1214414" y="428604"/>
            <a:ext cx="6858000" cy="3046921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FF33CC"/>
                  </a:solidFill>
                </a:ln>
                <a:solidFill>
                  <a:srgbClr val="FF33CC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Подведение результатов по прохождению третьей станции</a:t>
            </a:r>
            <a:endParaRPr lang="ru-RU" sz="4800" b="1" dirty="0">
              <a:ln w="1905">
                <a:solidFill>
                  <a:srgbClr val="FF33CC"/>
                </a:solidFill>
              </a:ln>
              <a:solidFill>
                <a:srgbClr val="FF33CC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pic>
        <p:nvPicPr>
          <p:cNvPr id="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215211" y="4714884"/>
            <a:ext cx="642942" cy="642942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\Fony-Magic-Fairy-Pack-3\0_74ecb_ba4544c1_ori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906945"/>
            <a:ext cx="1951055" cy="1951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Горизонтальный свиток 1"/>
          <p:cNvSpPr/>
          <p:nvPr/>
        </p:nvSpPr>
        <p:spPr>
          <a:xfrm>
            <a:off x="285720" y="2"/>
            <a:ext cx="8572560" cy="1285860"/>
          </a:xfrm>
          <a:prstGeom prst="horizontalScroll">
            <a:avLst/>
          </a:prstGeom>
          <a:blipFill>
            <a:blip r:embed="rId4" cstate="print"/>
            <a:tile tx="0" ty="0" sx="100000" sy="100000" flip="none" algn="tl"/>
          </a:blipFill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brightRoom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14290"/>
            <a:ext cx="6944530" cy="9233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Страна  загадок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86582" y="5934670"/>
            <a:ext cx="244059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Старт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5209312" y="5345545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14945" y="5643578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965044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5822167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5679289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5536413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393537" y="560785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5250661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5179224" y="5893613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5107785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036347" y="6036487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107921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717964" y="5929745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1785921" y="5643579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28932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750331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6200000" flipH="1">
            <a:off x="2607455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2464579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23217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2178830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H="1">
            <a:off x="2035953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1893075" y="625080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750199" y="610792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607323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1464447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-9234" y="4154055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357160" y="4143380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178567" y="5464985"/>
            <a:ext cx="571504" cy="7143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Documents and Settings\Екатерина\Мои документы\Мои рисунки\Новая папка (4)\294924-4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33351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5" name="Прямая соединительная линия 44"/>
          <p:cNvCxnSpPr/>
          <p:nvPr/>
        </p:nvCxnSpPr>
        <p:spPr>
          <a:xfrm rot="5400000">
            <a:off x="71406" y="5429265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-32" y="5286392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1" y="4929198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3" idx="1"/>
          </p:cNvCxnSpPr>
          <p:nvPr/>
        </p:nvCxnSpPr>
        <p:spPr>
          <a:xfrm flipH="1">
            <a:off x="1" y="5073947"/>
            <a:ext cx="380248" cy="2105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0" y="5072081"/>
            <a:ext cx="366394" cy="10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0800000">
            <a:off x="1" y="4786322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10800000">
            <a:off x="1" y="4643446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10800000">
            <a:off x="0" y="450057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10800000">
            <a:off x="214282" y="4357694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4" name="Полилиния 83"/>
          <p:cNvSpPr/>
          <p:nvPr/>
        </p:nvSpPr>
        <p:spPr>
          <a:xfrm>
            <a:off x="3357554" y="2143123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357554" y="2428875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16200000" flipH="1">
            <a:off x="3821904" y="2321716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6200000" flipH="1">
            <a:off x="3679027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3536150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6200000" flipH="1">
            <a:off x="3393273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16200000" flipH="1">
            <a:off x="3250397" y="246458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2428860" y="4714884"/>
            <a:ext cx="3713712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Деревня загадок-шуток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" y="6457892"/>
            <a:ext cx="320304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Заколдованный лес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1" name="Picture 7" descr="C:\Documents and Settings\Екатерина\Мои документы\Мои рисунки\Новая папка (4)\Копия 1932133000b16c99ae66673de71bde090b677845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71612"/>
            <a:ext cx="3318451" cy="289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4" name="Прямоугольник 93"/>
          <p:cNvSpPr/>
          <p:nvPr/>
        </p:nvSpPr>
        <p:spPr>
          <a:xfrm>
            <a:off x="642917" y="1214428"/>
            <a:ext cx="3159627" cy="46165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Замок вопросов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214814" y="3071814"/>
            <a:ext cx="249369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Город разгадок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:\Documents and Settings\Екатерина\Мои документы\Мои рисунки\Новая папка (4)\Копия 578bd69dde4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047750" cy="148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9" name="Прямоугольник 98"/>
          <p:cNvSpPr/>
          <p:nvPr/>
        </p:nvSpPr>
        <p:spPr>
          <a:xfrm>
            <a:off x="6786582" y="2928935"/>
            <a:ext cx="2476247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ФИНИШ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" name="Группа 102"/>
          <p:cNvGrpSpPr/>
          <p:nvPr/>
        </p:nvGrpSpPr>
        <p:grpSpPr>
          <a:xfrm>
            <a:off x="6929455" y="1500174"/>
            <a:ext cx="786612" cy="1215240"/>
            <a:chOff x="6785784" y="1571612"/>
            <a:chExt cx="786612" cy="1215240"/>
          </a:xfrm>
        </p:grpSpPr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6215074" y="2214554"/>
              <a:ext cx="1143008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Прямоугольный треугольник 101"/>
            <p:cNvSpPr/>
            <p:nvPr/>
          </p:nvSpPr>
          <p:spPr>
            <a:xfrm>
              <a:off x="6786578" y="1571612"/>
              <a:ext cx="785818" cy="714380"/>
            </a:xfrm>
            <a:prstGeom prst="rt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429391" y="6357958"/>
            <a:ext cx="304800" cy="304800"/>
          </a:xfrm>
          <a:prstGeom prst="rect">
            <a:avLst/>
          </a:prstGeom>
        </p:spPr>
      </p:pic>
      <p:pic>
        <p:nvPicPr>
          <p:cNvPr id="1032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41" y="1500174"/>
            <a:ext cx="2674923" cy="1757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" name="Нижний колонтитул 63"/>
          <p:cNvSpPr>
            <a:spLocks noGrp="1"/>
          </p:cNvSpPr>
          <p:nvPr>
            <p:ph type="ftr" idx="11"/>
          </p:nvPr>
        </p:nvSpPr>
        <p:spPr>
          <a:xfrm>
            <a:off x="3143240" y="6622535"/>
            <a:ext cx="2897280" cy="47093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Автор: Зузова Екатерина Александровна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35846" name="Picture 6" descr="Picture background"/>
          <p:cNvPicPr>
            <a:picLocks noChangeAspect="1" noChangeArrowheads="1"/>
          </p:cNvPicPr>
          <p:nvPr/>
        </p:nvPicPr>
        <p:blipFill>
          <a:blip r:embed="rId10"/>
          <a:srcRect l="6838" t="3225" r="15657" b="9677"/>
          <a:stretch>
            <a:fillRect/>
          </a:stretch>
        </p:blipFill>
        <p:spPr bwMode="auto">
          <a:xfrm>
            <a:off x="6500826" y="3714752"/>
            <a:ext cx="242889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2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28662" y="1928802"/>
            <a:ext cx="1214446" cy="13723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2 0.03773 C 0.10347 0.03958 0.14011 0.04144 0.16979 0.0287 C 0.19948 0.01597 0.21059 -0.02801 0.24531 -0.03912 C 0.28004 -0.05023 0.35608 -0.03819 0.3783 -0.03796 " pathEditMode="relative" ptsTypes="aaaA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01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0"/>
            <a:ext cx="4333468" cy="6072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4"/>
          <a:srcRect t="11538" r="781" b="4327"/>
          <a:stretch>
            <a:fillRect/>
          </a:stretch>
        </p:blipFill>
        <p:spPr bwMode="auto">
          <a:xfrm>
            <a:off x="0" y="0"/>
            <a:ext cx="5143504" cy="6378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143108" y="1643051"/>
            <a:ext cx="4170229" cy="1013722"/>
          </a:xfrm>
          <a:prstGeom prst="rect">
            <a:avLst/>
          </a:prstGeom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4 станция:</a:t>
            </a:r>
            <a:endParaRPr lang="ru-RU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3143248"/>
            <a:ext cx="6088486" cy="101372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Город Разгадок</a:t>
            </a:r>
            <a:endParaRPr lang="ru-RU" sz="6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4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500570"/>
            <a:ext cx="4032245" cy="2649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643042" y="6151408"/>
            <a:ext cx="6275654" cy="70659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Верный ответ – 4 балла</a:t>
            </a: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6378" y="285728"/>
            <a:ext cx="9047622" cy="4801248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Один джентльмен, показывая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своему другу портрет,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нарисованный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 его заказу одним художником,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сказал: «У меня нет ни сестер, ни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братьев, но отец этого человека был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сыном моего отца». Кто был </a:t>
            </a:r>
          </a:p>
          <a:p>
            <a:pPr algn="ctr"/>
            <a:r>
              <a:rPr lang="ru-RU" sz="3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изображен на портрете? </a:t>
            </a:r>
            <a:endParaRPr lang="ru-RU" sz="3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1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71604" y="5214954"/>
            <a:ext cx="7072362" cy="1200262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lvl="0"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На портрете изображен </a:t>
            </a:r>
          </a:p>
          <a:p>
            <a:pPr lvl="0"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сын этого джентльмена.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5214950"/>
            <a:ext cx="2176801" cy="8309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Ответ: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5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7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650"/>
                            </p:stCondLst>
                            <p:childTnLst>
                              <p:par>
                                <p:cTn id="4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200"/>
                            </p:stCondLst>
                            <p:childTnLst>
                              <p:par>
                                <p:cTn id="5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428604"/>
            <a:ext cx="7786710" cy="6924963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Отец с двумя сыновьями отправился в поход. На их пути встретилась река, у берега которой находился плот. Он выдерживает на воде или отца, или двух сыновей. Как переправиться на другой берег отцу и сыновьям? </a:t>
            </a:r>
          </a:p>
          <a:p>
            <a:endParaRPr lang="ru-RU" sz="4000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2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928677"/>
            <a:ext cx="8643998" cy="5632244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Вначале переправляются оба сына. Один из сыновей возвращается обратно к отцу. Отец перебирается на противоположный берег к сыну. Отец остается на берегу, а сын переправляется на исходный берег за братом, после чего они оба переправляются к отцу.</a:t>
            </a: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57554" y="0"/>
            <a:ext cx="244187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Ответ: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62" y="500042"/>
            <a:ext cx="9144062" cy="5170580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Три лягушки находятся на дне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колодца Глубиной 60м. 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 день они поднимаются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18 м. каждая, а потом спускаются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первая на 12м., вторая на 16 м., третья 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17 м. И остаются на своих местах до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следующего Дня. На следующий день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каждая лягушка Проделывает снова 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такой же маршрут и т.д.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Через сколько дней лягушки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выйдут Из колодца?</a:t>
            </a:r>
            <a:endParaRPr lang="ru-RU" sz="3000" b="1" cap="all" dirty="0">
              <a:ln w="90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500702"/>
            <a:ext cx="7817383" cy="12002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Ответ: первая- через 8 дней, </a:t>
            </a:r>
          </a:p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вторая через 22, третья через 43.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4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428604"/>
            <a:ext cx="8858280" cy="4524249"/>
          </a:xfrm>
          <a:prstGeom prst="rect">
            <a:avLst/>
          </a:prstGeom>
          <a:noFill/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троих братьев оказалось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Вместе 9 карандашей.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младшего – На 1 карандаш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меньше, а у Старшего –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1 карандаш больше,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Чем у среднего брата. Сколько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карандашей у каждого из братьев?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9" y="5000638"/>
            <a:ext cx="8423639" cy="12002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Ответ: у младшего -2, у среднего -3,</a:t>
            </a:r>
          </a:p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у старшего 4 карандаша.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7" y="357166"/>
            <a:ext cx="642942" cy="92333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5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643050"/>
            <a:ext cx="7929618" cy="4401138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lvl="0" algn="ctr"/>
            <a:r>
              <a:rPr lang="ru-RU" sz="4000" dirty="0" smtClean="0">
                <a:solidFill>
                  <a:prstClr val="black"/>
                </a:solidFill>
              </a:rPr>
              <a:t> </a:t>
            </a:r>
            <a:r>
              <a:rPr lang="ru-RU" sz="4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Пять землекопов за 5 часов выкапывают 5 м канавы. Сколько потребуется землекопов, для того чтобы выкопать 100 м канавы за 100 часов? </a:t>
            </a:r>
            <a:endParaRPr lang="ru-RU" sz="40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1928802"/>
            <a:ext cx="7715304" cy="3970251"/>
          </a:xfrm>
          <a:prstGeom prst="rect">
            <a:avLst/>
          </a:prstGeom>
        </p:spPr>
        <p:txBody>
          <a:bodyPr wrap="square" lIns="91370" tIns="45687" rIns="91370" bIns="45687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Понадобятся те же пять землекопов, не больше. В самом деле, пять землекопов за 5 часов выкапывают 5 м канавы; значит, пять землекопов за 1 час вырыли бы 1 м канавы, а в 100 часов — 100 м.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214422"/>
            <a:ext cx="2029384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Ответ:</a:t>
            </a:r>
            <a:endParaRPr lang="ru-RU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\Fony-Magic-Fairy-Pack-3\0_74ecb_ba4544c1_orig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4906945"/>
            <a:ext cx="1951055" cy="1951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Горизонтальный свиток 1"/>
          <p:cNvSpPr/>
          <p:nvPr/>
        </p:nvSpPr>
        <p:spPr>
          <a:xfrm>
            <a:off x="285720" y="2"/>
            <a:ext cx="8572560" cy="1285860"/>
          </a:xfrm>
          <a:prstGeom prst="horizontalScroll">
            <a:avLst/>
          </a:prstGeom>
          <a:blipFill>
            <a:blip r:embed="rId4" cstate="print"/>
            <a:tile tx="0" ty="0" sx="100000" sy="100000" flip="none" algn="tl"/>
          </a:blipFill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brightRoom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214290"/>
            <a:ext cx="6944530" cy="923330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Comic Sans MS" pitchFamily="66" charset="0"/>
              </a:rPr>
              <a:t>Страна  загадок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86582" y="5934670"/>
            <a:ext cx="2440593" cy="929959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Старт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5209312" y="5345545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214945" y="5643578"/>
            <a:ext cx="1233055" cy="621146"/>
          </a:xfrm>
          <a:custGeom>
            <a:avLst/>
            <a:gdLst>
              <a:gd name="connsiteX0" fmla="*/ 1233055 w 1233055"/>
              <a:gd name="connsiteY0" fmla="*/ 113146 h 621146"/>
              <a:gd name="connsiteX1" fmla="*/ 651164 w 1233055"/>
              <a:gd name="connsiteY1" fmla="*/ 71582 h 621146"/>
              <a:gd name="connsiteX2" fmla="*/ 96982 w 1233055"/>
              <a:gd name="connsiteY2" fmla="*/ 542637 h 621146"/>
              <a:gd name="connsiteX3" fmla="*/ 69273 w 1233055"/>
              <a:gd name="connsiteY3" fmla="*/ 542637 h 621146"/>
              <a:gd name="connsiteX4" fmla="*/ 55418 w 1233055"/>
              <a:gd name="connsiteY4" fmla="*/ 487219 h 621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3055" h="621146">
                <a:moveTo>
                  <a:pt x="1233055" y="113146"/>
                </a:moveTo>
                <a:cubicBezTo>
                  <a:pt x="1036782" y="56573"/>
                  <a:pt x="840510" y="0"/>
                  <a:pt x="651164" y="71582"/>
                </a:cubicBezTo>
                <a:cubicBezTo>
                  <a:pt x="461818" y="143164"/>
                  <a:pt x="193964" y="464128"/>
                  <a:pt x="96982" y="542637"/>
                </a:cubicBezTo>
                <a:cubicBezTo>
                  <a:pt x="0" y="621146"/>
                  <a:pt x="76200" y="551873"/>
                  <a:pt x="69273" y="542637"/>
                </a:cubicBezTo>
                <a:cubicBezTo>
                  <a:pt x="62346" y="533401"/>
                  <a:pt x="58882" y="510310"/>
                  <a:pt x="55418" y="487219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5965044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5822167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5679289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6200000" flipH="1">
            <a:off x="5536413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393537" y="560785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6200000" flipH="1">
            <a:off x="5250661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5179224" y="5893613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5107785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5036347" y="6036487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6107921" y="553642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Полилиния 28"/>
          <p:cNvSpPr/>
          <p:nvPr/>
        </p:nvSpPr>
        <p:spPr>
          <a:xfrm>
            <a:off x="1717964" y="5929745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1785921" y="5643579"/>
            <a:ext cx="1537854" cy="611910"/>
          </a:xfrm>
          <a:custGeom>
            <a:avLst/>
            <a:gdLst>
              <a:gd name="connsiteX0" fmla="*/ 1537854 w 1537854"/>
              <a:gd name="connsiteY0" fmla="*/ 512619 h 611910"/>
              <a:gd name="connsiteX1" fmla="*/ 526472 w 1537854"/>
              <a:gd name="connsiteY1" fmla="*/ 526473 h 611910"/>
              <a:gd name="connsiteX2" fmla="*/ 0 w 1537854"/>
              <a:gd name="connsiteY2" fmla="*/ 0 h 611910"/>
              <a:gd name="connsiteX3" fmla="*/ 0 w 1537854"/>
              <a:gd name="connsiteY3" fmla="*/ 0 h 61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7854" h="611910">
                <a:moveTo>
                  <a:pt x="1537854" y="512619"/>
                </a:moveTo>
                <a:cubicBezTo>
                  <a:pt x="1160317" y="562264"/>
                  <a:pt x="782781" y="611910"/>
                  <a:pt x="526472" y="526473"/>
                </a:cubicBezTo>
                <a:cubicBezTo>
                  <a:pt x="270163" y="441037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28932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16200000" flipH="1">
            <a:off x="2750331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16200000" flipH="1">
            <a:off x="2607455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6200000" flipH="1">
            <a:off x="2464579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2321707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2178830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16200000" flipH="1">
            <a:off x="2035953" y="6322241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1893075" y="625080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16200000" flipH="1">
            <a:off x="1750199" y="610792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1607323" y="596504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rot="16200000" flipH="1">
            <a:off x="1464447" y="5750735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Полилиния 41"/>
          <p:cNvSpPr/>
          <p:nvPr/>
        </p:nvSpPr>
        <p:spPr>
          <a:xfrm>
            <a:off x="-9234" y="4154055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357160" y="4143380"/>
            <a:ext cx="508000" cy="1609436"/>
          </a:xfrm>
          <a:custGeom>
            <a:avLst/>
            <a:gdLst>
              <a:gd name="connsiteX0" fmla="*/ 508000 w 508000"/>
              <a:gd name="connsiteY0" fmla="*/ 1609436 h 1609436"/>
              <a:gd name="connsiteX1" fmla="*/ 23091 w 508000"/>
              <a:gd name="connsiteY1" fmla="*/ 930563 h 1609436"/>
              <a:gd name="connsiteX2" fmla="*/ 369454 w 508000"/>
              <a:gd name="connsiteY2" fmla="*/ 127000 h 1609436"/>
              <a:gd name="connsiteX3" fmla="*/ 355600 w 508000"/>
              <a:gd name="connsiteY3" fmla="*/ 168563 h 1609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8000" h="1609436">
                <a:moveTo>
                  <a:pt x="508000" y="1609436"/>
                </a:moveTo>
                <a:cubicBezTo>
                  <a:pt x="277091" y="1393536"/>
                  <a:pt x="46182" y="1177636"/>
                  <a:pt x="23091" y="930563"/>
                </a:cubicBezTo>
                <a:cubicBezTo>
                  <a:pt x="0" y="683490"/>
                  <a:pt x="314036" y="254000"/>
                  <a:pt x="369454" y="127000"/>
                </a:cubicBezTo>
                <a:cubicBezTo>
                  <a:pt x="424872" y="0"/>
                  <a:pt x="390236" y="84281"/>
                  <a:pt x="355600" y="16856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rot="16200000" flipH="1">
            <a:off x="178567" y="5464985"/>
            <a:ext cx="571504" cy="7143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33" name="Picture 9" descr="C:\Documents and Settings\Екатерина\Мои документы\Мои рисунки\Новая папка (4)\294924-4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572008"/>
            <a:ext cx="1333510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45" name="Прямая соединительная линия 44"/>
          <p:cNvCxnSpPr/>
          <p:nvPr/>
        </p:nvCxnSpPr>
        <p:spPr>
          <a:xfrm rot="5400000">
            <a:off x="71406" y="5429265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rot="5400000">
            <a:off x="-32" y="5286392"/>
            <a:ext cx="571504" cy="1588"/>
          </a:xfrm>
          <a:prstGeom prst="line">
            <a:avLst/>
          </a:prstGeom>
          <a:scene3d>
            <a:camera prst="orthographicFront">
              <a:rot lat="0" lon="0" rev="8400000"/>
            </a:camera>
            <a:lightRig rig="threePt" dir="t"/>
          </a:scene3d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rot="10800000">
            <a:off x="1" y="4929198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3" idx="1"/>
          </p:cNvCxnSpPr>
          <p:nvPr/>
        </p:nvCxnSpPr>
        <p:spPr>
          <a:xfrm flipH="1">
            <a:off x="1" y="5073947"/>
            <a:ext cx="380248" cy="2105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flipH="1">
            <a:off x="0" y="5072081"/>
            <a:ext cx="366394" cy="106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10800000">
            <a:off x="1" y="4786322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10800000">
            <a:off x="1" y="4643446"/>
            <a:ext cx="50003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10800000">
            <a:off x="0" y="4500570"/>
            <a:ext cx="571504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10800000">
            <a:off x="214282" y="4357694"/>
            <a:ext cx="6429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4" name="Полилиния 83"/>
          <p:cNvSpPr/>
          <p:nvPr/>
        </p:nvSpPr>
        <p:spPr>
          <a:xfrm>
            <a:off x="3357554" y="2143123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357554" y="2428875"/>
            <a:ext cx="902854" cy="360219"/>
          </a:xfrm>
          <a:custGeom>
            <a:avLst/>
            <a:gdLst>
              <a:gd name="connsiteX0" fmla="*/ 0 w 902854"/>
              <a:gd name="connsiteY0" fmla="*/ 360219 h 360219"/>
              <a:gd name="connsiteX1" fmla="*/ 346363 w 902854"/>
              <a:gd name="connsiteY1" fmla="*/ 110837 h 360219"/>
              <a:gd name="connsiteX2" fmla="*/ 817418 w 902854"/>
              <a:gd name="connsiteY2" fmla="*/ 69273 h 360219"/>
              <a:gd name="connsiteX3" fmla="*/ 858981 w 902854"/>
              <a:gd name="connsiteY3" fmla="*/ 0 h 360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2854" h="360219">
                <a:moveTo>
                  <a:pt x="0" y="360219"/>
                </a:moveTo>
                <a:cubicBezTo>
                  <a:pt x="105063" y="259773"/>
                  <a:pt x="210127" y="159328"/>
                  <a:pt x="346363" y="110837"/>
                </a:cubicBezTo>
                <a:cubicBezTo>
                  <a:pt x="482599" y="62346"/>
                  <a:pt x="731982" y="87746"/>
                  <a:pt x="817418" y="69273"/>
                </a:cubicBezTo>
                <a:cubicBezTo>
                  <a:pt x="902854" y="50800"/>
                  <a:pt x="880917" y="25400"/>
                  <a:pt x="858981" y="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370" tIns="45687" rIns="91370" bIns="45687"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rot="16200000" flipH="1">
            <a:off x="3821904" y="2321716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 rot="16200000" flipH="1">
            <a:off x="3679027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 rot="16200000" flipH="1">
            <a:off x="3536150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 rot="16200000" flipH="1">
            <a:off x="3393273" y="2393152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16200000" flipH="1">
            <a:off x="3250397" y="2464589"/>
            <a:ext cx="571504" cy="7143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" name="Прямоугольник 91"/>
          <p:cNvSpPr/>
          <p:nvPr/>
        </p:nvSpPr>
        <p:spPr>
          <a:xfrm>
            <a:off x="2428860" y="4714884"/>
            <a:ext cx="3713712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Деревня загадок-шуток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" y="6457892"/>
            <a:ext cx="320304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Заколдованный лес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1" name="Picture 7" descr="C:\Documents and Settings\Екатерина\Мои документы\Мои рисунки\Новая папка (4)\Копия 1932133000b16c99ae66673de71bde090b677845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71612"/>
            <a:ext cx="3318451" cy="2892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4" name="Прямоугольник 93"/>
          <p:cNvSpPr/>
          <p:nvPr/>
        </p:nvSpPr>
        <p:spPr>
          <a:xfrm>
            <a:off x="642917" y="1214428"/>
            <a:ext cx="3159627" cy="461655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Замок вопросов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214814" y="3071814"/>
            <a:ext cx="2493695" cy="399462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Город разгадок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34" name="Picture 10" descr="C:\Documents and Settings\Екатерина\Мои документы\Мои рисунки\Новая папка (4)\Копия 578bd69dde4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72" y="1500174"/>
            <a:ext cx="1047750" cy="148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9" name="Прямоугольник 98"/>
          <p:cNvSpPr/>
          <p:nvPr/>
        </p:nvSpPr>
        <p:spPr>
          <a:xfrm>
            <a:off x="6786582" y="2928935"/>
            <a:ext cx="2476247" cy="776394"/>
          </a:xfrm>
          <a:prstGeom prst="rect">
            <a:avLst/>
          </a:prstGeom>
          <a:noFill/>
        </p:spPr>
        <p:txBody>
          <a:bodyPr wrap="none" lIns="91370" tIns="45687" rIns="91370" bIns="45687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FF00">
                      <a:alpha val="60000"/>
                    </a:srgbClr>
                  </a:glow>
                  <a:reflection blurRad="12700" stA="28000" endPos="45000" dist="1000" dir="5400000" sy="-100000" algn="bl" rotWithShape="0"/>
                </a:effectLst>
              </a:rPr>
              <a:t>ФИНИШ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glow rad="101600">
                  <a:srgbClr val="FFFF00">
                    <a:alpha val="60000"/>
                  </a:srgbClr>
                </a:glow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" name="Группа 102"/>
          <p:cNvGrpSpPr/>
          <p:nvPr/>
        </p:nvGrpSpPr>
        <p:grpSpPr>
          <a:xfrm>
            <a:off x="6929455" y="1500174"/>
            <a:ext cx="786612" cy="1215240"/>
            <a:chOff x="6785784" y="1571612"/>
            <a:chExt cx="786612" cy="1215240"/>
          </a:xfrm>
        </p:grpSpPr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6215074" y="2214554"/>
              <a:ext cx="1143008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Прямоугольный треугольник 101"/>
            <p:cNvSpPr/>
            <p:nvPr/>
          </p:nvSpPr>
          <p:spPr>
            <a:xfrm>
              <a:off x="6786578" y="1571612"/>
              <a:ext cx="785818" cy="714380"/>
            </a:xfrm>
            <a:prstGeom prst="rtTriangl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04" name="0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6429391" y="6357958"/>
            <a:ext cx="304800" cy="304800"/>
          </a:xfrm>
          <a:prstGeom prst="rect">
            <a:avLst/>
          </a:prstGeom>
        </p:spPr>
      </p:pic>
      <p:pic>
        <p:nvPicPr>
          <p:cNvPr id="1032" name="Picture 8" descr="C:\Documents and Settings\Екатерина\Мои документы\Мои рисунки\Новая папка (4)\1239233325_36365637_07399e00f7b2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1941" y="1500174"/>
            <a:ext cx="2674923" cy="1757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4" name="Нижний колонтитул 63"/>
          <p:cNvSpPr>
            <a:spLocks noGrp="1"/>
          </p:cNvSpPr>
          <p:nvPr>
            <p:ph type="ftr" idx="11"/>
          </p:nvPr>
        </p:nvSpPr>
        <p:spPr>
          <a:xfrm>
            <a:off x="3143240" y="6622535"/>
            <a:ext cx="2897280" cy="470930"/>
          </a:xfrm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Автор: Зузова Екатерина Александровна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35846" name="Picture 6" descr="Picture background"/>
          <p:cNvPicPr>
            <a:picLocks noChangeAspect="1" noChangeArrowheads="1"/>
          </p:cNvPicPr>
          <p:nvPr/>
        </p:nvPicPr>
        <p:blipFill>
          <a:blip r:embed="rId10"/>
          <a:srcRect l="6838" t="3225" r="15657" b="9677"/>
          <a:stretch>
            <a:fillRect/>
          </a:stretch>
        </p:blipFill>
        <p:spPr bwMode="auto">
          <a:xfrm>
            <a:off x="6500826" y="3714752"/>
            <a:ext cx="242889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2" name="Picture 2" descr="Picture backgroun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6314" y="1428736"/>
            <a:ext cx="1214446" cy="137232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66 0.03889 C 0.15364 0.03727 0.23663 0.03565 0.27152 0.03496 C 0.30642 0.03426 0.29323 0.03449 0.28003 0.03496 " pathEditMode="relative" ptsTypes="aaA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011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3174" y="428604"/>
            <a:ext cx="358784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571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ФИНИШ</a:t>
            </a:r>
            <a:endParaRPr lang="ru-RU" sz="6600" b="1" cap="none" spc="0" dirty="0">
              <a:ln w="571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1643050"/>
            <a:ext cx="5199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Подсчет очков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101600">
                  <a:srgbClr val="FF0000">
                    <a:alpha val="60000"/>
                  </a:srgbClr>
                </a:glow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5000628" y="3786190"/>
            <a:ext cx="1214446" cy="1214446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6720" cy="1143480"/>
          </a:xfrm>
        </p:spPr>
        <p:txBody>
          <a:bodyPr/>
          <a:lstStyle/>
          <a:p>
            <a:r>
              <a:rPr lang="ru-RU" dirty="0" smtClean="0">
                <a:latin typeface="Arno Pro Smbd" pitchFamily="18" charset="0"/>
              </a:rPr>
              <a:t>Источники</a:t>
            </a:r>
            <a:endParaRPr lang="ru-RU" dirty="0">
              <a:latin typeface="Arno Pro Smbd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ru-RU" smtClean="0"/>
              <a:t>Автор: Зузова Екатерина Александровна</a:t>
            </a:r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71472" y="1643050"/>
            <a:ext cx="8429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Оформление и дизайн презентации, а так же все картинки и задачи взяты из интернета.</a:t>
            </a:r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42910" y="2714620"/>
            <a:ext cx="72866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hlinkClick r:id="rId2"/>
              </a:rPr>
              <a:t>http://alldayklipart.ru/rastrovye-kliparty/bekgraundy-i-fony/34588-fony-volshebnaya-skazka-3.html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2285992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http:// RSD-PHOTOFHOP.RU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3214686"/>
            <a:ext cx="7715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http://vsemzagadki.narod.ru/zanimatelnye_zadachi/zanimatelnie_zadchi_po_matematike/prostye_zadachi3.html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3857628"/>
            <a:ext cx="764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http://www.potehechas.ru/zadachi/zadachi_3.shtml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4857760"/>
            <a:ext cx="4480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http://area7.ru/metodic-material.php?9645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4316" y="4214818"/>
            <a:ext cx="8429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http://nsportal.ru/shkola/vneklassnaya-rabota/library/matematicheskaya-viktorina-6-klass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5286388"/>
            <a:ext cx="82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http://aphorisms.su/zagadki/matematicheskie_zagadki.html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14348" y="5786454"/>
            <a:ext cx="6357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http://zagadki.pp.ru/matematicheskie-zagadki</a:t>
            </a:r>
            <a:endParaRPr lang="ru-RU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MS Gothic"/>
        <a:cs typeface="MS Gothic"/>
      </a:majorFont>
      <a:minorFont>
        <a:latin typeface="Arial"/>
        <a:ea typeface="MS Gothic"/>
        <a:cs typeface="MS Gothic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Тема8</Template>
  <TotalTime>565</TotalTime>
  <Words>1005</Words>
  <Application>Microsoft Office PowerPoint</Application>
  <PresentationFormat>Экран (4:3)</PresentationFormat>
  <Paragraphs>234</Paragraphs>
  <Slides>37</Slides>
  <Notes>2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Тема1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Источники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Работа</cp:lastModifiedBy>
  <cp:revision>191</cp:revision>
  <dcterms:created xsi:type="dcterms:W3CDTF">2011-04-11T10:48:22Z</dcterms:created>
  <dcterms:modified xsi:type="dcterms:W3CDTF">2025-09-04T18:39:51Z</dcterms:modified>
</cp:coreProperties>
</file>