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71" r:id="rId10"/>
    <p:sldId id="266" r:id="rId11"/>
    <p:sldId id="267" r:id="rId12"/>
    <p:sldId id="268" r:id="rId13"/>
    <p:sldId id="269" r:id="rId14"/>
    <p:sldId id="272" r:id="rId15"/>
    <p:sldId id="273" r:id="rId16"/>
    <p:sldId id="274" r:id="rId17"/>
    <p:sldId id="270" r:id="rId18"/>
    <p:sldId id="260" r:id="rId19"/>
    <p:sldId id="261" r:id="rId2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6" d="100"/>
          <a:sy n="136" d="100"/>
        </p:scale>
        <p:origin x="2514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http://www.clker.com/cliparts/e/6/8/j/x/i/rocket-hi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2728658">
            <a:off x="430796" y="1436167"/>
            <a:ext cx="2098199" cy="2087806"/>
          </a:xfrm>
          <a:prstGeom prst="rect">
            <a:avLst/>
          </a:prstGeom>
          <a:noFill/>
        </p:spPr>
      </p:pic>
      <p:pic>
        <p:nvPicPr>
          <p:cNvPr id="12292" name="Picture 4" descr="http://cliparts.co/cliparts/dT9/Xgx/dT9Xgx59c.png"/>
          <p:cNvPicPr>
            <a:picLocks noChangeAspect="1" noChangeArrowheads="1"/>
          </p:cNvPicPr>
          <p:nvPr userDrawn="1"/>
        </p:nvPicPr>
        <p:blipFill>
          <a:blip r:embed="rId3">
            <a:lum bright="-20000" contrast="20000"/>
          </a:blip>
          <a:srcRect b="19354"/>
          <a:stretch>
            <a:fillRect/>
          </a:stretch>
        </p:blipFill>
        <p:spPr bwMode="auto">
          <a:xfrm>
            <a:off x="428596" y="2857502"/>
            <a:ext cx="4967445" cy="2000264"/>
          </a:xfrm>
          <a:prstGeom prst="rect">
            <a:avLst/>
          </a:prstGeom>
          <a:noFill/>
        </p:spPr>
      </p:pic>
      <p:pic>
        <p:nvPicPr>
          <p:cNvPr id="12" name="Picture 8" descr="http://yauznayumir.ucoz.ru/_si/0/91675673.png"/>
          <p:cNvPicPr>
            <a:picLocks noChangeAspect="1" noChangeArrowheads="1"/>
          </p:cNvPicPr>
          <p:nvPr userDrawn="1"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frame">
            <a:avLst>
              <a:gd name="adj1" fmla="val 7443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3" name="Рисунок 12" descr="67281.png"/>
          <p:cNvPicPr>
            <a:picLocks noChangeAspect="1"/>
          </p:cNvPicPr>
          <p:nvPr userDrawn="1"/>
        </p:nvPicPr>
        <p:blipFill>
          <a:blip r:embed="rId5" cstate="print">
            <a:lum bright="-10000" contrast="20000"/>
          </a:blip>
          <a:stretch>
            <a:fillRect/>
          </a:stretch>
        </p:blipFill>
        <p:spPr>
          <a:xfrm rot="21266314">
            <a:off x="695844" y="3336446"/>
            <a:ext cx="2571768" cy="1217326"/>
          </a:xfrm>
          <a:prstGeom prst="rect">
            <a:avLst/>
          </a:prstGeom>
        </p:spPr>
      </p:pic>
      <p:pic>
        <p:nvPicPr>
          <p:cNvPr id="12298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6" cstate="print">
            <a:lum bright="-20000" contrast="30000"/>
          </a:blip>
          <a:srcRect/>
          <a:stretch>
            <a:fillRect/>
          </a:stretch>
        </p:blipFill>
        <p:spPr bwMode="auto">
          <a:xfrm rot="753774">
            <a:off x="4998345" y="497631"/>
            <a:ext cx="713264" cy="714380"/>
          </a:xfrm>
          <a:prstGeom prst="rect">
            <a:avLst/>
          </a:prstGeom>
          <a:noFill/>
        </p:spPr>
      </p:pic>
      <p:pic>
        <p:nvPicPr>
          <p:cNvPr id="17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7" cstate="print">
            <a:lum bright="-20000" contrast="30000"/>
          </a:blip>
          <a:srcRect/>
          <a:stretch>
            <a:fillRect/>
          </a:stretch>
        </p:blipFill>
        <p:spPr bwMode="auto">
          <a:xfrm rot="2072761">
            <a:off x="3526940" y="454828"/>
            <a:ext cx="500206" cy="500989"/>
          </a:xfrm>
          <a:prstGeom prst="rect">
            <a:avLst/>
          </a:prstGeom>
          <a:noFill/>
        </p:spPr>
      </p:pic>
      <p:pic>
        <p:nvPicPr>
          <p:cNvPr id="18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6" cstate="print">
            <a:lum bright="-20000" contrast="30000"/>
          </a:blip>
          <a:srcRect/>
          <a:stretch>
            <a:fillRect/>
          </a:stretch>
        </p:blipFill>
        <p:spPr bwMode="auto">
          <a:xfrm rot="20034577">
            <a:off x="2263856" y="1049122"/>
            <a:ext cx="713264" cy="714380"/>
          </a:xfrm>
          <a:prstGeom prst="rect">
            <a:avLst/>
          </a:prstGeom>
          <a:noFill/>
        </p:spPr>
      </p:pic>
      <p:pic>
        <p:nvPicPr>
          <p:cNvPr id="19" name="Picture 2" descr="http://www.playcast.ru/uploads/2015/05/10/13541064.png"/>
          <p:cNvPicPr>
            <a:picLocks noChangeAspect="1" noChangeArrowheads="1"/>
          </p:cNvPicPr>
          <p:nvPr userDrawn="1"/>
        </p:nvPicPr>
        <p:blipFill>
          <a:blip r:embed="rId8">
            <a:lum bright="-10000" contrast="20000"/>
          </a:blip>
          <a:srcRect/>
          <a:stretch>
            <a:fillRect/>
          </a:stretch>
        </p:blipFill>
        <p:spPr bwMode="auto">
          <a:xfrm rot="21279635" flipH="1">
            <a:off x="3137597" y="1450978"/>
            <a:ext cx="2155506" cy="30500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cliparts.co/cliparts/dT9/Xgx/dT9Xgx59c.png"/>
          <p:cNvPicPr>
            <a:picLocks noChangeAspect="1" noChangeArrowheads="1"/>
          </p:cNvPicPr>
          <p:nvPr userDrawn="1"/>
        </p:nvPicPr>
        <p:blipFill>
          <a:blip r:embed="rId2">
            <a:lum bright="-20000" contrast="20000"/>
          </a:blip>
          <a:srcRect b="19354"/>
          <a:stretch>
            <a:fillRect/>
          </a:stretch>
        </p:blipFill>
        <p:spPr bwMode="auto">
          <a:xfrm>
            <a:off x="5286380" y="3429006"/>
            <a:ext cx="3429024" cy="1380781"/>
          </a:xfrm>
          <a:prstGeom prst="rect">
            <a:avLst/>
          </a:prstGeom>
          <a:noFill/>
        </p:spPr>
      </p:pic>
      <p:pic>
        <p:nvPicPr>
          <p:cNvPr id="8" name="Picture 8" descr="http://yauznayumir.ucoz.ru/_si/0/91675673.png"/>
          <p:cNvPicPr>
            <a:picLocks noChangeAspect="1" noChangeArrowheads="1"/>
          </p:cNvPicPr>
          <p:nvPr userDrawn="1"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frame">
            <a:avLst>
              <a:gd name="adj1" fmla="val 7443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Picture 2" descr="http://www.playcast.ru/uploads/2015/05/10/13541064.png"/>
          <p:cNvPicPr>
            <a:picLocks noChangeAspect="1" noChangeArrowheads="1"/>
          </p:cNvPicPr>
          <p:nvPr userDrawn="1"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 rot="21279635">
            <a:off x="4946992" y="2846979"/>
            <a:ext cx="1401687" cy="1983360"/>
          </a:xfrm>
          <a:prstGeom prst="rect">
            <a:avLst/>
          </a:prstGeom>
          <a:noFill/>
        </p:spPr>
      </p:pic>
      <p:pic>
        <p:nvPicPr>
          <p:cNvPr id="10" name="Рисунок 9" descr="67281.png"/>
          <p:cNvPicPr>
            <a:picLocks noChangeAspect="1"/>
          </p:cNvPicPr>
          <p:nvPr userDrawn="1"/>
        </p:nvPicPr>
        <p:blipFill>
          <a:blip r:embed="rId5" cstate="print">
            <a:lum bright="-10000" contrast="20000"/>
          </a:blip>
          <a:stretch>
            <a:fillRect/>
          </a:stretch>
        </p:blipFill>
        <p:spPr>
          <a:xfrm rot="21266314">
            <a:off x="6748905" y="3720982"/>
            <a:ext cx="1640429" cy="776484"/>
          </a:xfrm>
          <a:prstGeom prst="rect">
            <a:avLst/>
          </a:prstGeom>
        </p:spPr>
      </p:pic>
      <p:pic>
        <p:nvPicPr>
          <p:cNvPr id="11" name="Picture 6" descr="http://www.clker.com/cliparts/e/6/8/j/x/i/rocket-hi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2728658">
            <a:off x="7361967" y="1950316"/>
            <a:ext cx="1478477" cy="1471154"/>
          </a:xfrm>
          <a:prstGeom prst="rect">
            <a:avLst/>
          </a:prstGeom>
          <a:noFill/>
        </p:spPr>
      </p:pic>
      <p:pic>
        <p:nvPicPr>
          <p:cNvPr id="12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7" cstate="print">
            <a:lum bright="-20000" contrast="30000"/>
          </a:blip>
          <a:srcRect/>
          <a:stretch>
            <a:fillRect/>
          </a:stretch>
        </p:blipFill>
        <p:spPr bwMode="auto">
          <a:xfrm rot="753774">
            <a:off x="7927302" y="497628"/>
            <a:ext cx="713264" cy="714380"/>
          </a:xfrm>
          <a:prstGeom prst="rect">
            <a:avLst/>
          </a:prstGeom>
          <a:noFill/>
        </p:spPr>
      </p:pic>
      <p:pic>
        <p:nvPicPr>
          <p:cNvPr id="13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 rot="19848031">
            <a:off x="6725508" y="581637"/>
            <a:ext cx="452543" cy="453251"/>
          </a:xfrm>
          <a:prstGeom prst="rect">
            <a:avLst/>
          </a:prstGeom>
          <a:noFill/>
        </p:spPr>
      </p:pic>
      <p:pic>
        <p:nvPicPr>
          <p:cNvPr id="14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9" cstate="print">
            <a:lum bright="-20000" contrast="30000"/>
          </a:blip>
          <a:srcRect/>
          <a:stretch>
            <a:fillRect/>
          </a:stretch>
        </p:blipFill>
        <p:spPr bwMode="auto">
          <a:xfrm rot="3807255">
            <a:off x="6407047" y="1477045"/>
            <a:ext cx="567228" cy="5681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http://yauznayumir.ucoz.ru/_si/0/91675673.pn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frame">
            <a:avLst>
              <a:gd name="adj1" fmla="val 7443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Picture 6" descr="http://www.clker.com/cliparts/e/6/8/j/x/i/rocket-hi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rot="4239501">
            <a:off x="409229" y="2486711"/>
            <a:ext cx="1443584" cy="1436434"/>
          </a:xfrm>
          <a:prstGeom prst="rect">
            <a:avLst/>
          </a:prstGeom>
          <a:noFill/>
        </p:spPr>
      </p:pic>
      <p:pic>
        <p:nvPicPr>
          <p:cNvPr id="10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4" cstate="print">
            <a:lum bright="-20000" contrast="30000"/>
          </a:blip>
          <a:srcRect/>
          <a:stretch>
            <a:fillRect/>
          </a:stretch>
        </p:blipFill>
        <p:spPr bwMode="auto">
          <a:xfrm rot="2395883">
            <a:off x="498282" y="601084"/>
            <a:ext cx="432673" cy="433350"/>
          </a:xfrm>
          <a:prstGeom prst="rect">
            <a:avLst/>
          </a:prstGeom>
          <a:noFill/>
        </p:spPr>
      </p:pic>
      <p:pic>
        <p:nvPicPr>
          <p:cNvPr id="11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 rot="4841400">
            <a:off x="2604643" y="1532460"/>
            <a:ext cx="438319" cy="439005"/>
          </a:xfrm>
          <a:prstGeom prst="rect">
            <a:avLst/>
          </a:prstGeom>
          <a:noFill/>
        </p:spPr>
      </p:pic>
      <p:pic>
        <p:nvPicPr>
          <p:cNvPr id="12" name="Picture 4" descr="http://cliparts.co/cliparts/dT9/Xgx/dT9Xgx59c.png"/>
          <p:cNvPicPr>
            <a:picLocks noChangeAspect="1" noChangeArrowheads="1"/>
          </p:cNvPicPr>
          <p:nvPr userDrawn="1"/>
        </p:nvPicPr>
        <p:blipFill>
          <a:blip r:embed="rId6" cstate="print">
            <a:lum bright="-20000" contrast="20000"/>
          </a:blip>
          <a:srcRect b="-4310"/>
          <a:stretch>
            <a:fillRect/>
          </a:stretch>
        </p:blipFill>
        <p:spPr bwMode="auto">
          <a:xfrm rot="1878604">
            <a:off x="1459821" y="506817"/>
            <a:ext cx="1640121" cy="854229"/>
          </a:xfrm>
          <a:prstGeom prst="rect">
            <a:avLst/>
          </a:prstGeom>
          <a:noFill/>
        </p:spPr>
      </p:pic>
      <p:pic>
        <p:nvPicPr>
          <p:cNvPr id="13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 rot="6072471">
            <a:off x="1175882" y="1603899"/>
            <a:ext cx="438319" cy="439005"/>
          </a:xfrm>
          <a:prstGeom prst="rect">
            <a:avLst/>
          </a:prstGeom>
          <a:noFill/>
        </p:spPr>
      </p:pic>
      <p:pic>
        <p:nvPicPr>
          <p:cNvPr id="14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 rot="5989685">
            <a:off x="2033138" y="3246972"/>
            <a:ext cx="438319" cy="439005"/>
          </a:xfrm>
          <a:prstGeom prst="rect">
            <a:avLst/>
          </a:prstGeom>
          <a:noFill/>
        </p:spPr>
      </p:pic>
      <p:pic>
        <p:nvPicPr>
          <p:cNvPr id="15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 rot="2388568">
            <a:off x="1247320" y="4104228"/>
            <a:ext cx="438319" cy="43900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http://yauznayumir.ucoz.ru/_si/0/91675673.pn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frame">
            <a:avLst>
              <a:gd name="adj1" fmla="val 7443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Picture 2" descr="http://www.playcast.ru/uploads/2015/05/10/13541064.png"/>
          <p:cNvPicPr>
            <a:picLocks noChangeAspect="1" noChangeArrowheads="1"/>
          </p:cNvPicPr>
          <p:nvPr userDrawn="1"/>
        </p:nvPicPr>
        <p:blipFill>
          <a:blip r:embed="rId3">
            <a:lum bright="-10000" contrast="20000"/>
          </a:blip>
          <a:srcRect l="-4685" b="39550"/>
          <a:stretch>
            <a:fillRect/>
          </a:stretch>
        </p:blipFill>
        <p:spPr bwMode="auto">
          <a:xfrm flipH="1">
            <a:off x="6429388" y="2714626"/>
            <a:ext cx="2535495" cy="2071702"/>
          </a:xfrm>
          <a:prstGeom prst="rect">
            <a:avLst/>
          </a:prstGeom>
          <a:noFill/>
        </p:spPr>
      </p:pic>
      <p:pic>
        <p:nvPicPr>
          <p:cNvPr id="11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4" cstate="print">
            <a:lum bright="-20000" contrast="30000"/>
          </a:blip>
          <a:srcRect/>
          <a:stretch>
            <a:fillRect/>
          </a:stretch>
        </p:blipFill>
        <p:spPr bwMode="auto">
          <a:xfrm rot="5989685">
            <a:off x="8035555" y="533956"/>
            <a:ext cx="438319" cy="439005"/>
          </a:xfrm>
          <a:prstGeom prst="rect">
            <a:avLst/>
          </a:prstGeom>
          <a:noFill/>
        </p:spPr>
      </p:pic>
      <p:pic>
        <p:nvPicPr>
          <p:cNvPr id="12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 rot="5989685">
            <a:off x="3897402" y="396237"/>
            <a:ext cx="504981" cy="505771"/>
          </a:xfrm>
          <a:prstGeom prst="rect">
            <a:avLst/>
          </a:prstGeom>
          <a:noFill/>
        </p:spPr>
      </p:pic>
      <p:pic>
        <p:nvPicPr>
          <p:cNvPr id="13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6" cstate="print">
            <a:lum bright="-20000" contrast="30000"/>
          </a:blip>
          <a:srcRect/>
          <a:stretch>
            <a:fillRect/>
          </a:stretch>
        </p:blipFill>
        <p:spPr bwMode="auto">
          <a:xfrm rot="6773688">
            <a:off x="6003487" y="502204"/>
            <a:ext cx="475874" cy="476619"/>
          </a:xfrm>
          <a:prstGeom prst="rect">
            <a:avLst/>
          </a:prstGeom>
          <a:noFill/>
        </p:spPr>
      </p:pic>
      <p:pic>
        <p:nvPicPr>
          <p:cNvPr id="14" name="Picture 4" descr="http://cliparts.co/cliparts/dT9/Xgx/dT9Xgx59c.png"/>
          <p:cNvPicPr>
            <a:picLocks noChangeAspect="1" noChangeArrowheads="1"/>
          </p:cNvPicPr>
          <p:nvPr userDrawn="1"/>
        </p:nvPicPr>
        <p:blipFill>
          <a:blip r:embed="rId7" cstate="print">
            <a:lum bright="-20000" contrast="20000"/>
          </a:blip>
          <a:srcRect b="-4310"/>
          <a:stretch>
            <a:fillRect/>
          </a:stretch>
        </p:blipFill>
        <p:spPr bwMode="auto">
          <a:xfrm rot="20699755">
            <a:off x="582650" y="697790"/>
            <a:ext cx="1640121" cy="854229"/>
          </a:xfrm>
          <a:prstGeom prst="rect">
            <a:avLst/>
          </a:prstGeom>
          <a:noFill/>
        </p:spPr>
      </p:pic>
      <p:pic>
        <p:nvPicPr>
          <p:cNvPr id="15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 rot="4087796">
            <a:off x="2565920" y="1350956"/>
            <a:ext cx="434590" cy="435270"/>
          </a:xfrm>
          <a:prstGeom prst="rect">
            <a:avLst/>
          </a:prstGeom>
          <a:noFill/>
        </p:spPr>
      </p:pic>
      <p:pic>
        <p:nvPicPr>
          <p:cNvPr id="16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 rot="10064641">
            <a:off x="541281" y="1755662"/>
            <a:ext cx="434590" cy="435270"/>
          </a:xfrm>
          <a:prstGeom prst="rect">
            <a:avLst/>
          </a:prstGeom>
          <a:noFill/>
        </p:spPr>
      </p:pic>
      <p:pic>
        <p:nvPicPr>
          <p:cNvPr id="17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9" cstate="print">
            <a:lum bright="-20000" contrast="30000"/>
          </a:blip>
          <a:srcRect/>
          <a:stretch>
            <a:fillRect/>
          </a:stretch>
        </p:blipFill>
        <p:spPr bwMode="auto">
          <a:xfrm rot="5989685">
            <a:off x="8306298" y="2305169"/>
            <a:ext cx="247809" cy="248197"/>
          </a:xfrm>
          <a:prstGeom prst="rect">
            <a:avLst/>
          </a:prstGeom>
          <a:noFill/>
        </p:spPr>
      </p:pic>
      <p:pic>
        <p:nvPicPr>
          <p:cNvPr id="18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10" cstate="print">
            <a:lum bright="-20000" contrast="30000"/>
          </a:blip>
          <a:srcRect/>
          <a:stretch>
            <a:fillRect/>
          </a:stretch>
        </p:blipFill>
        <p:spPr bwMode="auto">
          <a:xfrm rot="8664955">
            <a:off x="7504060" y="1145865"/>
            <a:ext cx="376395" cy="376984"/>
          </a:xfrm>
          <a:prstGeom prst="rect">
            <a:avLst/>
          </a:prstGeom>
          <a:noFill/>
        </p:spPr>
      </p:pic>
      <p:pic>
        <p:nvPicPr>
          <p:cNvPr id="19" name="Picture 10" descr="http://clipartmonk.com/get.php?key=yellow%20stars%20clipart&amp;fullpic=0&amp;u=content/uploads/ye/2_yellow-star-hi.png"/>
          <p:cNvPicPr>
            <a:picLocks noChangeAspect="1" noChangeArrowheads="1"/>
          </p:cNvPicPr>
          <p:nvPr userDrawn="1"/>
        </p:nvPicPr>
        <p:blipFill>
          <a:blip r:embed="rId11" cstate="print">
            <a:lum bright="-20000" contrast="30000"/>
          </a:blip>
          <a:srcRect/>
          <a:stretch>
            <a:fillRect/>
          </a:stretch>
        </p:blipFill>
        <p:spPr bwMode="auto">
          <a:xfrm rot="7728752">
            <a:off x="7215298" y="1857144"/>
            <a:ext cx="351328" cy="35187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http://yauznayumir.ucoz.ru/_si/0/91675673.pn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frame">
            <a:avLst>
              <a:gd name="adj1" fmla="val 7443"/>
            </a:avLst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0A9CA3-F100-4451-92A4-4D8E0F387C9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E70190E-D5C2-41E4-8C4C-BBC9216A4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0A9CA3-F100-4451-92A4-4D8E0F387C9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E70190E-D5C2-41E4-8C4C-BBC9216A4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0A9CA3-F100-4451-92A4-4D8E0F387C9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E70190E-D5C2-41E4-8C4C-BBC9216A4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0A9CA3-F100-4451-92A4-4D8E0F387C9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E70190E-D5C2-41E4-8C4C-BBC9216A4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0A9CA3-F100-4451-92A4-4D8E0F387C9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E70190E-D5C2-41E4-8C4C-BBC9216A4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0A9CA3-F100-4451-92A4-4D8E0F387C9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AE70190E-D5C2-41E4-8C4C-BBC9216A4D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 descr="http://yauznayumir.ucoz.ru/_si/0/91675673.png"/>
          <p:cNvPicPr>
            <a:picLocks noChangeAspect="1" noChangeArrowheads="1"/>
          </p:cNvPicPr>
          <p:nvPr userDrawn="1"/>
        </p:nvPicPr>
        <p:blipFill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00694" y="1000114"/>
            <a:ext cx="3143272" cy="320087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</a:p>
          <a:p>
            <a:endParaRPr lang="ru-RU" sz="4400" b="1" dirty="0">
              <a:ln w="1143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r>
              <a:rPr lang="ru-RU" sz="44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«</a:t>
            </a:r>
            <a:r>
              <a:rPr lang="ru-RU" sz="4400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КОСМОС»</a:t>
            </a:r>
          </a:p>
          <a:p>
            <a:endParaRPr lang="ru-RU" sz="1400" dirty="0">
              <a:ln w="11430">
                <a:solidFill>
                  <a:srgbClr val="FFFF00"/>
                </a:solidFill>
              </a:ln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ru-RU" sz="1400" dirty="0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Руководители: </a:t>
            </a:r>
          </a:p>
          <a:p>
            <a:r>
              <a:rPr lang="ru-RU" sz="1400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Соловьёва </a:t>
            </a:r>
            <a:r>
              <a:rPr lang="ru-RU" sz="1400" dirty="0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Т.В</a:t>
            </a:r>
          </a:p>
          <a:p>
            <a:r>
              <a:rPr lang="ru-RU" sz="1400" dirty="0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МАДОУ </a:t>
            </a:r>
            <a:r>
              <a:rPr lang="ru-RU" sz="1400" dirty="0" err="1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д</a:t>
            </a:r>
            <a:r>
              <a:rPr lang="ru-RU" sz="1400" dirty="0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/с «Росинка», </a:t>
            </a:r>
          </a:p>
          <a:p>
            <a:r>
              <a:rPr lang="ru-RU" sz="1400" dirty="0">
                <a:ln w="11430">
                  <a:solidFill>
                    <a:srgbClr val="FFFF00"/>
                  </a:solidFill>
                </a:ln>
                <a:effectLst>
                  <a:reflection blurRad="6350" stA="60000" endA="900" endPos="58000" dir="5400000" sy="-100000" algn="bl" rotWithShape="0"/>
                </a:effectLst>
              </a:rPr>
              <a:t>Детский сад №4 «Аистёнок»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929322" y="500048"/>
            <a:ext cx="27146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/>
          </a:p>
          <a:p>
            <a:r>
              <a:rPr lang="ru-RU" sz="1200" dirty="0"/>
              <a:t>Муниципальное автономное дошкольное образовательное учреждение </a:t>
            </a:r>
            <a:r>
              <a:rPr lang="ru-RU" sz="1200" dirty="0" err="1"/>
              <a:t>Новоуральского</a:t>
            </a:r>
            <a:r>
              <a:rPr lang="ru-RU" sz="1200" dirty="0"/>
              <a:t> городского округа  -  детский сад  комбинированного  вида «Росинка»     детский сад №4 «Аистёнок»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800"/>
            <a:ext cx="8229600" cy="3500462"/>
          </a:xfrm>
        </p:spPr>
        <p:txBody>
          <a:bodyPr/>
          <a:lstStyle/>
          <a:p>
            <a:r>
              <a:rPr lang="ru-RU" dirty="0"/>
              <a:t>Космические объекты </a:t>
            </a:r>
            <a:br>
              <a:rPr lang="ru-RU" dirty="0"/>
            </a:br>
            <a:r>
              <a:rPr lang="ru-RU" dirty="0"/>
              <a:t>детей гр. </a:t>
            </a:r>
            <a:r>
              <a:rPr lang="ru-RU" dirty="0" err="1"/>
              <a:t>Вырастайка</a:t>
            </a:r>
            <a:r>
              <a:rPr lang="ru-RU" dirty="0"/>
              <a:t>»</a:t>
            </a:r>
            <a:br>
              <a:rPr lang="ru-RU" dirty="0"/>
            </a:br>
            <a:r>
              <a:rPr lang="ru-RU" dirty="0"/>
              <a:t>выполненные вместе с родителями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000246"/>
            <a:ext cx="278608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космосе так здорово! Звёзды и планеты </a:t>
            </a:r>
          </a:p>
          <a:p>
            <a:r>
              <a:rPr lang="ru-RU" sz="2000" dirty="0"/>
              <a:t>В чёрной невесомости Медленно плывут! </a:t>
            </a:r>
          </a:p>
          <a:p>
            <a:r>
              <a:rPr lang="ru-RU" sz="2000" dirty="0"/>
              <a:t>В космосе так здорово! Острые ракеты </a:t>
            </a:r>
          </a:p>
          <a:p>
            <a:r>
              <a:rPr lang="ru-RU" sz="2000" dirty="0"/>
              <a:t>На огромной скорости Мчатся там и тут!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0732.jpg"/>
          <p:cNvPicPr/>
          <p:nvPr/>
        </p:nvPicPr>
        <p:blipFill>
          <a:blip r:embed="rId2" cstate="print"/>
          <a:srcRect l="41935" t="11502" r="8961"/>
          <a:stretch>
            <a:fillRect/>
          </a:stretch>
        </p:blipFill>
        <p:spPr bwMode="auto">
          <a:xfrm>
            <a:off x="3786182" y="1000115"/>
            <a:ext cx="292895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714494"/>
            <a:ext cx="27860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Прилунился </a:t>
            </a:r>
            <a:r>
              <a:rPr lang="ru-RU" sz="2000" dirty="0" err="1"/>
              <a:t>лунолёт</a:t>
            </a:r>
            <a:r>
              <a:rPr lang="ru-RU" sz="2000" dirty="0"/>
              <a:t>. </a:t>
            </a:r>
          </a:p>
          <a:p>
            <a:r>
              <a:rPr lang="ru-RU" sz="2000" dirty="0"/>
              <a:t>В </a:t>
            </a:r>
            <a:r>
              <a:rPr lang="ru-RU" sz="2000" dirty="0" err="1"/>
              <a:t>лунолёте</a:t>
            </a:r>
            <a:r>
              <a:rPr lang="ru-RU" sz="2000" dirty="0"/>
              <a:t> — луноход. </a:t>
            </a:r>
          </a:p>
          <a:p>
            <a:r>
              <a:rPr lang="ru-RU" sz="2000" dirty="0"/>
              <a:t>Цирки, кратеры и лунки Луноходу не страшны.</a:t>
            </a:r>
          </a:p>
          <a:p>
            <a:r>
              <a:rPr lang="ru-RU" sz="2000" dirty="0"/>
              <a:t> Оставляет он рисунки </a:t>
            </a:r>
          </a:p>
          <a:p>
            <a:r>
              <a:rPr lang="ru-RU" sz="2000" dirty="0"/>
              <a:t>На поверхности Луны. </a:t>
            </a:r>
          </a:p>
          <a:p>
            <a:r>
              <a:rPr lang="ru-RU" sz="2000" dirty="0"/>
              <a:t>Пыли много, ветра нет. </a:t>
            </a:r>
          </a:p>
          <a:p>
            <a:r>
              <a:rPr lang="ru-RU" sz="2000" dirty="0"/>
              <a:t>Жить рисункам </a:t>
            </a:r>
            <a:r>
              <a:rPr lang="ru-RU" sz="2000" dirty="0" err="1"/>
              <a:t>тыщу</a:t>
            </a:r>
            <a:r>
              <a:rPr lang="ru-RU" sz="2000" dirty="0"/>
              <a:t> лет!</a:t>
            </a:r>
            <a:br>
              <a:rPr lang="ru-RU" sz="2000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406.jpg"/>
          <p:cNvPicPr/>
          <p:nvPr/>
        </p:nvPicPr>
        <p:blipFill>
          <a:blip r:embed="rId2" cstate="print"/>
          <a:srcRect l="16785" t="14407" r="42519"/>
          <a:stretch>
            <a:fillRect/>
          </a:stretch>
        </p:blipFill>
        <p:spPr bwMode="auto">
          <a:xfrm>
            <a:off x="4143372" y="1071552"/>
            <a:ext cx="2447925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928808"/>
            <a:ext cx="221457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— Всё,- сказал я твёрдо дома, — Буду только астрономом! Необыкновенная Вокруг Земли Вселенная!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500.jpg"/>
          <p:cNvPicPr/>
          <p:nvPr/>
        </p:nvPicPr>
        <p:blipFill>
          <a:blip r:embed="rId2" cstate="print"/>
          <a:srcRect l="46380" t="14571" r="10770" b="17143"/>
          <a:stretch>
            <a:fillRect/>
          </a:stretch>
        </p:blipFill>
        <p:spPr bwMode="auto">
          <a:xfrm>
            <a:off x="3571868" y="1000114"/>
            <a:ext cx="2757489" cy="2562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000114"/>
            <a:ext cx="292895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небе чёрном, бархатистом </a:t>
            </a:r>
          </a:p>
          <a:p>
            <a:r>
              <a:rPr lang="ru-RU" sz="2000" dirty="0"/>
              <a:t>Звёзды яркие блестят. Ночь мерцаньем серебристым </a:t>
            </a:r>
          </a:p>
          <a:p>
            <a:r>
              <a:rPr lang="ru-RU" sz="2000" dirty="0"/>
              <a:t>Украшает свой наряд. Свет таинственный, далёкий, </a:t>
            </a:r>
          </a:p>
          <a:p>
            <a:r>
              <a:rPr lang="ru-RU" sz="2000" dirty="0"/>
              <a:t>Призывая и маня,</a:t>
            </a:r>
          </a:p>
          <a:p>
            <a:r>
              <a:rPr lang="ru-RU" sz="2000" dirty="0"/>
              <a:t> К устремлениям высоким </a:t>
            </a:r>
          </a:p>
          <a:p>
            <a:r>
              <a:rPr lang="ru-RU" sz="2000" dirty="0"/>
              <a:t>В небеса зовёт меня.</a:t>
            </a:r>
            <a:br>
              <a:rPr lang="ru-RU" sz="2000" dirty="0"/>
            </a:br>
            <a:br>
              <a:rPr lang="ru-RU" sz="2000" dirty="0"/>
            </a:br>
            <a:endParaRPr lang="ru-RU" sz="2000" dirty="0"/>
          </a:p>
        </p:txBody>
      </p:sp>
      <p:pic>
        <p:nvPicPr>
          <p:cNvPr id="3" name="Рисунок 2" descr="C:\Users\-\Desktop\Ацап\IMG_20210415_160525.jpg"/>
          <p:cNvPicPr/>
          <p:nvPr/>
        </p:nvPicPr>
        <p:blipFill>
          <a:blip r:embed="rId2" cstate="print"/>
          <a:srcRect l="43974" t="8571" r="13015"/>
          <a:stretch>
            <a:fillRect/>
          </a:stretch>
        </p:blipFill>
        <p:spPr bwMode="auto">
          <a:xfrm>
            <a:off x="4143372" y="857238"/>
            <a:ext cx="25527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357305"/>
            <a:ext cx="292895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Летит корабль </a:t>
            </a:r>
          </a:p>
          <a:p>
            <a:r>
              <a:rPr lang="ru-RU" dirty="0"/>
              <a:t>Летит в космической дали </a:t>
            </a:r>
          </a:p>
          <a:p>
            <a:r>
              <a:rPr lang="ru-RU" dirty="0"/>
              <a:t>Стальной корабль </a:t>
            </a:r>
          </a:p>
          <a:p>
            <a:r>
              <a:rPr lang="ru-RU" dirty="0"/>
              <a:t>Вокруг Земли. </a:t>
            </a:r>
          </a:p>
          <a:p>
            <a:r>
              <a:rPr lang="ru-RU" dirty="0"/>
              <a:t>И хоть малы его окошки, </a:t>
            </a:r>
          </a:p>
          <a:p>
            <a:r>
              <a:rPr lang="ru-RU" dirty="0"/>
              <a:t>Всё видно в них </a:t>
            </a:r>
          </a:p>
          <a:p>
            <a:r>
              <a:rPr lang="ru-RU" dirty="0"/>
              <a:t>Как на ладошке: Степной простор, Морской прибой, </a:t>
            </a:r>
          </a:p>
          <a:p>
            <a:r>
              <a:rPr lang="ru-RU" dirty="0"/>
              <a:t>А может быть и нас с тобой!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0708.jpg"/>
          <p:cNvPicPr/>
          <p:nvPr/>
        </p:nvPicPr>
        <p:blipFill>
          <a:blip r:embed="rId2" cstate="print"/>
          <a:srcRect l="43289" t="8572" r="15420"/>
          <a:stretch>
            <a:fillRect/>
          </a:stretch>
        </p:blipFill>
        <p:spPr bwMode="auto">
          <a:xfrm>
            <a:off x="4143372" y="1142990"/>
            <a:ext cx="245300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285866"/>
            <a:ext cx="3143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Стартуют в космос корабли – Вслед за мечтою дерзновенной! </a:t>
            </a:r>
          </a:p>
          <a:p>
            <a:r>
              <a:rPr lang="ru-RU" dirty="0"/>
              <a:t>Как здорово, что мы смогли </a:t>
            </a:r>
          </a:p>
          <a:p>
            <a:r>
              <a:rPr lang="ru-RU" dirty="0"/>
              <a:t>В просторы вырваться Вселенной! </a:t>
            </a:r>
          </a:p>
          <a:p>
            <a:r>
              <a:rPr lang="ru-RU" dirty="0"/>
              <a:t>Приятно всё же сознавать</a:t>
            </a:r>
          </a:p>
          <a:p>
            <a:r>
              <a:rPr lang="ru-RU" dirty="0"/>
              <a:t> Себя жильцами в Звёздном Доме,</a:t>
            </a:r>
          </a:p>
          <a:p>
            <a:r>
              <a:rPr lang="ru-RU" dirty="0"/>
              <a:t> В Миры как в комнаты шагать – </a:t>
            </a:r>
          </a:p>
          <a:p>
            <a:r>
              <a:rPr lang="ru-RU" dirty="0"/>
              <a:t>Через порог на космодроме.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619.jpg"/>
          <p:cNvPicPr/>
          <p:nvPr/>
        </p:nvPicPr>
        <p:blipFill>
          <a:blip r:embed="rId2" cstate="print"/>
          <a:srcRect l="24533" t="16000" r="21752"/>
          <a:stretch>
            <a:fillRect/>
          </a:stretch>
        </p:blipFill>
        <p:spPr bwMode="auto">
          <a:xfrm>
            <a:off x="3857620" y="928676"/>
            <a:ext cx="31908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1285866"/>
            <a:ext cx="35719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Раз, два, три, четыре, пять — Будем в космос мы играть. Много есть у нас ракет — Командира только нет. </a:t>
            </a:r>
          </a:p>
          <a:p>
            <a:r>
              <a:rPr lang="ru-RU" sz="2000" dirty="0"/>
              <a:t>Чтобы нам его найти, Сосчитаем до пяти: </a:t>
            </a:r>
          </a:p>
          <a:p>
            <a:r>
              <a:rPr lang="ru-RU" sz="2000" dirty="0"/>
              <a:t>Раз, два, три, четыре, пять — </a:t>
            </a:r>
          </a:p>
          <a:p>
            <a:r>
              <a:rPr lang="ru-RU" sz="2000" dirty="0"/>
              <a:t>Будет нами управлять </a:t>
            </a:r>
          </a:p>
          <a:p>
            <a:r>
              <a:rPr lang="ru-RU" sz="2000" dirty="0"/>
              <a:t>Тот, кто крепок и умён:</a:t>
            </a:r>
          </a:p>
          <a:p>
            <a:r>
              <a:rPr lang="ru-RU" sz="2000" dirty="0"/>
              <a:t> Это, верно, будет он!</a:t>
            </a:r>
            <a:br>
              <a:rPr lang="ru-RU" sz="2000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713.jpg"/>
          <p:cNvPicPr/>
          <p:nvPr/>
        </p:nvPicPr>
        <p:blipFill>
          <a:blip r:embed="rId2" cstate="print"/>
          <a:srcRect l="30142" t="23429" r="12855"/>
          <a:stretch>
            <a:fillRect/>
          </a:stretch>
        </p:blipFill>
        <p:spPr bwMode="auto">
          <a:xfrm>
            <a:off x="4143372" y="785800"/>
            <a:ext cx="307183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-\Desktop\Ацап\IMG_20210415_161751.jpg"/>
          <p:cNvPicPr/>
          <p:nvPr/>
        </p:nvPicPr>
        <p:blipFill>
          <a:blip r:embed="rId2" cstate="print"/>
          <a:srcRect l="34832" t="11429" r="26484" b="13714"/>
          <a:stretch>
            <a:fillRect/>
          </a:stretch>
        </p:blipFill>
        <p:spPr bwMode="auto">
          <a:xfrm>
            <a:off x="5072066" y="928676"/>
            <a:ext cx="2295525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-\Desktop\Ацап\IMG_20210415_161758.jpg"/>
          <p:cNvPicPr/>
          <p:nvPr/>
        </p:nvPicPr>
        <p:blipFill>
          <a:blip r:embed="rId3" cstate="print"/>
          <a:srcRect l="31748" t="8571" r="9086"/>
          <a:stretch>
            <a:fillRect/>
          </a:stretch>
        </p:blipFill>
        <p:spPr bwMode="auto">
          <a:xfrm>
            <a:off x="1214414" y="1428742"/>
            <a:ext cx="35147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285866"/>
            <a:ext cx="2786082" cy="404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Вот так </a:t>
            </a:r>
            <a:r>
              <a:rPr lang="ru-RU" dirty="0" err="1"/>
              <a:t>pадyга</a:t>
            </a:r>
            <a:r>
              <a:rPr lang="ru-RU" dirty="0"/>
              <a:t> на небе – Шёлковый </a:t>
            </a:r>
            <a:r>
              <a:rPr lang="ru-RU" dirty="0" err="1"/>
              <a:t>yзоp</a:t>
            </a:r>
            <a:r>
              <a:rPr lang="ru-RU" dirty="0"/>
              <a:t>! </a:t>
            </a:r>
          </a:p>
          <a:p>
            <a:r>
              <a:rPr lang="ru-RU" dirty="0" err="1"/>
              <a:t>Hy</a:t>
            </a:r>
            <a:r>
              <a:rPr lang="ru-RU" dirty="0"/>
              <a:t> и </a:t>
            </a:r>
            <a:r>
              <a:rPr lang="ru-RU" dirty="0" err="1"/>
              <a:t>pадyга</a:t>
            </a:r>
            <a:r>
              <a:rPr lang="ru-RU" dirty="0"/>
              <a:t> на небе, </a:t>
            </a:r>
          </a:p>
          <a:p>
            <a:r>
              <a:rPr lang="ru-RU" dirty="0"/>
              <a:t>Как цветной </a:t>
            </a:r>
            <a:r>
              <a:rPr lang="ru-RU" dirty="0" err="1"/>
              <a:t>ковёp</a:t>
            </a:r>
            <a:r>
              <a:rPr lang="ru-RU" dirty="0"/>
              <a:t>! </a:t>
            </a:r>
          </a:p>
          <a:p>
            <a:r>
              <a:rPr lang="ru-RU" dirty="0"/>
              <a:t>А над </a:t>
            </a:r>
            <a:r>
              <a:rPr lang="ru-RU" dirty="0" err="1"/>
              <a:t>pадyгой</a:t>
            </a:r>
            <a:r>
              <a:rPr lang="ru-RU" dirty="0"/>
              <a:t> – </a:t>
            </a:r>
            <a:r>
              <a:rPr lang="ru-RU" dirty="0" err="1"/>
              <a:t>pакета</a:t>
            </a:r>
            <a:r>
              <a:rPr lang="ru-RU" dirty="0"/>
              <a:t> Взмыла к небесам. </a:t>
            </a:r>
          </a:p>
          <a:p>
            <a:r>
              <a:rPr lang="ru-RU" dirty="0"/>
              <a:t>Вот </a:t>
            </a:r>
            <a:r>
              <a:rPr lang="ru-RU" dirty="0" err="1"/>
              <a:t>такyю</a:t>
            </a:r>
            <a:r>
              <a:rPr lang="ru-RU" dirty="0"/>
              <a:t> же </a:t>
            </a:r>
            <a:r>
              <a:rPr lang="ru-RU" dirty="0" err="1"/>
              <a:t>pакетy</a:t>
            </a:r>
            <a:r>
              <a:rPr lang="ru-RU" dirty="0"/>
              <a:t> </a:t>
            </a:r>
          </a:p>
          <a:p>
            <a:r>
              <a:rPr lang="ru-RU" dirty="0"/>
              <a:t>Я </a:t>
            </a:r>
            <a:r>
              <a:rPr lang="ru-RU" dirty="0" err="1"/>
              <a:t>постpою</a:t>
            </a:r>
            <a:r>
              <a:rPr lang="ru-RU" dirty="0"/>
              <a:t> сам. </a:t>
            </a:r>
          </a:p>
          <a:p>
            <a:r>
              <a:rPr lang="ru-RU" dirty="0"/>
              <a:t>И на </a:t>
            </a:r>
            <a:r>
              <a:rPr lang="ru-RU" dirty="0" err="1"/>
              <a:t>звёзднyю</a:t>
            </a:r>
            <a:r>
              <a:rPr lang="ru-RU" dirty="0"/>
              <a:t> </a:t>
            </a:r>
            <a:r>
              <a:rPr lang="ru-RU" dirty="0" err="1"/>
              <a:t>доpожкy</a:t>
            </a:r>
            <a:r>
              <a:rPr lang="ru-RU" dirty="0"/>
              <a:t> </a:t>
            </a:r>
            <a:r>
              <a:rPr lang="ru-RU" dirty="0" err="1"/>
              <a:t>Полечy</a:t>
            </a:r>
            <a:r>
              <a:rPr lang="ru-RU" dirty="0"/>
              <a:t> </a:t>
            </a:r>
            <a:r>
              <a:rPr lang="ru-RU" dirty="0" err="1"/>
              <a:t>на</a:t>
            </a:r>
            <a:r>
              <a:rPr lang="ru-RU" dirty="0"/>
              <a:t> ней, </a:t>
            </a:r>
          </a:p>
          <a:p>
            <a:r>
              <a:rPr lang="ru-RU" dirty="0" err="1"/>
              <a:t>Hабеpy</a:t>
            </a:r>
            <a:r>
              <a:rPr lang="ru-RU" dirty="0"/>
              <a:t> я звёзд </a:t>
            </a:r>
            <a:r>
              <a:rPr lang="ru-RU" dirty="0" err="1"/>
              <a:t>лyкошко</a:t>
            </a:r>
            <a:r>
              <a:rPr lang="ru-RU" dirty="0"/>
              <a:t> Мамочке моей.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444.jpg"/>
          <p:cNvPicPr/>
          <p:nvPr/>
        </p:nvPicPr>
        <p:blipFill>
          <a:blip r:embed="rId2" cstate="print"/>
          <a:srcRect l="39164" t="20857" r="23277"/>
          <a:stretch>
            <a:fillRect/>
          </a:stretch>
        </p:blipFill>
        <p:spPr bwMode="auto">
          <a:xfrm>
            <a:off x="4572000" y="1000114"/>
            <a:ext cx="22288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785932"/>
            <a:ext cx="2857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Мы с друзьями во дворе </a:t>
            </a:r>
          </a:p>
          <a:p>
            <a:r>
              <a:rPr lang="ru-RU" sz="2000" dirty="0"/>
              <a:t>Строили ракету. </a:t>
            </a:r>
          </a:p>
          <a:p>
            <a:r>
              <a:rPr lang="ru-RU" sz="2000" dirty="0"/>
              <a:t>Только топлива у нас,</a:t>
            </a:r>
          </a:p>
          <a:p>
            <a:r>
              <a:rPr lang="ru-RU" sz="2000" dirty="0"/>
              <a:t> К сожаленью, нету. </a:t>
            </a:r>
          </a:p>
          <a:p>
            <a:r>
              <a:rPr lang="ru-RU" sz="2000" dirty="0"/>
              <a:t>Не смогли мы полететь К Марсу и Венере. </a:t>
            </a:r>
          </a:p>
          <a:p>
            <a:r>
              <a:rPr lang="ru-RU" sz="2000" dirty="0"/>
              <a:t>Но у нас всё впереди. </a:t>
            </a:r>
          </a:p>
          <a:p>
            <a:r>
              <a:rPr lang="ru-RU" sz="2000" dirty="0"/>
              <a:t>В это твердо верю!</a:t>
            </a:r>
            <a:br>
              <a:rPr lang="ru-RU" sz="2000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508.jpg"/>
          <p:cNvPicPr/>
          <p:nvPr/>
        </p:nvPicPr>
        <p:blipFill>
          <a:blip r:embed="rId2" cstate="print"/>
          <a:srcRect l="37838" t="9429" r="23437"/>
          <a:stretch>
            <a:fillRect/>
          </a:stretch>
        </p:blipFill>
        <p:spPr bwMode="auto">
          <a:xfrm>
            <a:off x="4000496" y="1214428"/>
            <a:ext cx="230060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1714494"/>
            <a:ext cx="31432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Среди земли седой</a:t>
            </a:r>
          </a:p>
          <a:p>
            <a:r>
              <a:rPr lang="ru-RU" sz="2000" dirty="0"/>
              <a:t> И выжженных полей Надежная ладонь</a:t>
            </a:r>
          </a:p>
          <a:p>
            <a:r>
              <a:rPr lang="ru-RU" sz="2000" dirty="0"/>
              <a:t> Для звездных кораблей. Мир спину разогнул </a:t>
            </a:r>
          </a:p>
          <a:p>
            <a:r>
              <a:rPr lang="ru-RU" sz="2000" dirty="0"/>
              <a:t>В наплыве дат и вех.</a:t>
            </a:r>
          </a:p>
          <a:p>
            <a:r>
              <a:rPr lang="ru-RU" sz="2000" dirty="0"/>
              <a:t> При слове «Байконур» Планета смотрит вверх!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2127.jpg"/>
          <p:cNvPicPr/>
          <p:nvPr/>
        </p:nvPicPr>
        <p:blipFill>
          <a:blip r:embed="rId2" cstate="print"/>
          <a:srcRect l="18144" t="18000" r="42197"/>
          <a:stretch>
            <a:fillRect/>
          </a:stretch>
        </p:blipFill>
        <p:spPr bwMode="auto">
          <a:xfrm>
            <a:off x="4000496" y="1000114"/>
            <a:ext cx="235267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928808"/>
            <a:ext cx="292895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Приземлились марсиане к нам недавно в огород Говорят: </a:t>
            </a:r>
          </a:p>
          <a:p>
            <a:r>
              <a:rPr lang="ru-RU" sz="2000" dirty="0"/>
              <a:t>«Привет земляне!» </a:t>
            </a:r>
          </a:p>
          <a:p>
            <a:r>
              <a:rPr lang="ru-RU" sz="2000" dirty="0"/>
              <a:t>Мы оранжевый народ.</a:t>
            </a:r>
            <a:br>
              <a:rPr lang="ru-RU" sz="2000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850.jpg"/>
          <p:cNvPicPr/>
          <p:nvPr/>
        </p:nvPicPr>
        <p:blipFill>
          <a:blip r:embed="rId2" cstate="print"/>
          <a:srcRect l="34310" t="12571" r="26965"/>
          <a:stretch>
            <a:fillRect/>
          </a:stretch>
        </p:blipFill>
        <p:spPr bwMode="auto">
          <a:xfrm>
            <a:off x="4143372" y="1071552"/>
            <a:ext cx="2300605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1214428"/>
            <a:ext cx="32147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 порядку все планеты Назовёт любой из нас: </a:t>
            </a:r>
          </a:p>
          <a:p>
            <a:r>
              <a:rPr lang="ru-RU" dirty="0"/>
              <a:t>Раз — Меркурий, Два — Венера, </a:t>
            </a:r>
          </a:p>
          <a:p>
            <a:r>
              <a:rPr lang="ru-RU" dirty="0"/>
              <a:t>Три — Земля, Четыре — Марс. </a:t>
            </a:r>
          </a:p>
          <a:p>
            <a:r>
              <a:rPr lang="ru-RU" dirty="0"/>
              <a:t>Пять — Юпитер, Шесть — Сатурн, </a:t>
            </a:r>
          </a:p>
          <a:p>
            <a:r>
              <a:rPr lang="ru-RU" dirty="0"/>
              <a:t>Семь — Уран, За ним — Нептун. </a:t>
            </a:r>
          </a:p>
          <a:p>
            <a:r>
              <a:rPr lang="ru-RU" dirty="0"/>
              <a:t>Он восьмым идёт по счёту.</a:t>
            </a:r>
          </a:p>
          <a:p>
            <a:r>
              <a:rPr lang="ru-RU" dirty="0"/>
              <a:t> А за ним уже, потом,</a:t>
            </a:r>
          </a:p>
          <a:p>
            <a:r>
              <a:rPr lang="ru-RU" dirty="0"/>
              <a:t> И девятая планета </a:t>
            </a:r>
          </a:p>
          <a:p>
            <a:r>
              <a:rPr lang="ru-RU" dirty="0"/>
              <a:t>Под названием Плутон.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C:\Users\-\Desktop\Ацап\IMG_20210415_161934.jpg"/>
          <p:cNvPicPr/>
          <p:nvPr/>
        </p:nvPicPr>
        <p:blipFill>
          <a:blip r:embed="rId2" cstate="print"/>
          <a:srcRect l="18919" t="4857" r="18306"/>
          <a:stretch>
            <a:fillRect/>
          </a:stretch>
        </p:blipFill>
        <p:spPr bwMode="auto">
          <a:xfrm>
            <a:off x="4143372" y="785800"/>
            <a:ext cx="3000396" cy="2743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-\Desktop\Ацап\IMG_20210413_150108.jpg"/>
          <p:cNvPicPr/>
          <p:nvPr/>
        </p:nvPicPr>
        <p:blipFill>
          <a:blip r:embed="rId2" cstate="print"/>
          <a:srcRect t="23143" r="-455" b="13367"/>
          <a:stretch>
            <a:fillRect/>
          </a:stretch>
        </p:blipFill>
        <p:spPr bwMode="auto">
          <a:xfrm>
            <a:off x="857224" y="1357304"/>
            <a:ext cx="614366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«Этот загадочный космос»</a:t>
            </a:r>
          </a:p>
        </p:txBody>
      </p:sp>
      <p:pic>
        <p:nvPicPr>
          <p:cNvPr id="3" name="Рисунок 2" descr="C:\Users\-\Desktop\Ацап\IMG_20210414_134155.jpg"/>
          <p:cNvPicPr/>
          <p:nvPr/>
        </p:nvPicPr>
        <p:blipFill>
          <a:blip r:embed="rId2" cstate="print"/>
          <a:srcRect r="3235" b="6491"/>
          <a:stretch>
            <a:fillRect/>
          </a:stretch>
        </p:blipFill>
        <p:spPr bwMode="auto">
          <a:xfrm>
            <a:off x="1643042" y="1285866"/>
            <a:ext cx="5743575" cy="3117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-\Desktop\Ацап\IMG_20210414_134149.jpg"/>
          <p:cNvPicPr/>
          <p:nvPr/>
        </p:nvPicPr>
        <p:blipFill>
          <a:blip r:embed="rId2" cstate="print"/>
          <a:srcRect t="10270" r="588" b="31171"/>
          <a:stretch>
            <a:fillRect/>
          </a:stretch>
        </p:blipFill>
        <p:spPr bwMode="auto">
          <a:xfrm>
            <a:off x="4429124" y="500048"/>
            <a:ext cx="4214827" cy="4179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85786" y="714361"/>
            <a:ext cx="350046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Дрожит земля, </a:t>
            </a:r>
          </a:p>
          <a:p>
            <a:r>
              <a:rPr lang="ru-RU" sz="2000" dirty="0"/>
              <a:t>Ракета — ввысь, </a:t>
            </a:r>
          </a:p>
          <a:p>
            <a:r>
              <a:rPr lang="ru-RU" sz="2000" dirty="0"/>
              <a:t>С ней «Спутник» улетает. Смотрите все, </a:t>
            </a:r>
          </a:p>
          <a:p>
            <a:r>
              <a:rPr lang="ru-RU" sz="2000" dirty="0"/>
              <a:t>Весь Мир дивись — </a:t>
            </a:r>
          </a:p>
          <a:p>
            <a:r>
              <a:rPr lang="ru-RU" sz="2000" dirty="0"/>
              <a:t>Он над Землёй летает. </a:t>
            </a:r>
          </a:p>
          <a:p>
            <a:r>
              <a:rPr lang="ru-RU" sz="2000" dirty="0"/>
              <a:t>Россия первая смогла </a:t>
            </a:r>
          </a:p>
          <a:p>
            <a:r>
              <a:rPr lang="ru-RU" sz="2000" dirty="0"/>
              <a:t>Земли сорвать оковы. </a:t>
            </a:r>
          </a:p>
          <a:p>
            <a:r>
              <a:rPr lang="ru-RU" sz="2000" dirty="0"/>
              <a:t>Но скажем честно мы, друзья, Победы нам не новы!</a:t>
            </a:r>
            <a:br>
              <a:rPr lang="ru-RU" sz="2000" dirty="0"/>
            </a:b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785930"/>
            <a:ext cx="8229600" cy="1143009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608</Words>
  <Application>Microsoft Office PowerPoint</Application>
  <PresentationFormat>Экран (16:9)</PresentationFormat>
  <Paragraphs>92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Arial</vt:lpstr>
      <vt:lpstr>Calibri</vt:lpstr>
      <vt:lpstr>Тема Office</vt:lpstr>
      <vt:lpstr>Презентация PowerPoint</vt:lpstr>
      <vt:lpstr>Космические объекты  детей гр. Вырастайка» выполненные вместе с родителями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«Этот загадочный космос»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Master</dc:creator>
  <cp:lastModifiedBy>m1</cp:lastModifiedBy>
  <cp:revision>21</cp:revision>
  <dcterms:created xsi:type="dcterms:W3CDTF">2017-03-18T07:28:05Z</dcterms:created>
  <dcterms:modified xsi:type="dcterms:W3CDTF">2022-01-15T10:59:02Z</dcterms:modified>
</cp:coreProperties>
</file>