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0" r:id="rId5"/>
    <p:sldId id="284" r:id="rId6"/>
    <p:sldId id="287" r:id="rId7"/>
    <p:sldId id="293" r:id="rId8"/>
    <p:sldId id="296" r:id="rId9"/>
    <p:sldId id="297" r:id="rId10"/>
    <p:sldId id="286" r:id="rId11"/>
    <p:sldId id="292" r:id="rId12"/>
    <p:sldId id="259" r:id="rId13"/>
    <p:sldId id="289" r:id="rId14"/>
    <p:sldId id="285" r:id="rId15"/>
    <p:sldId id="291" r:id="rId16"/>
    <p:sldId id="283" r:id="rId17"/>
    <p:sldId id="290" r:id="rId18"/>
    <p:sldId id="288" r:id="rId19"/>
    <p:sldId id="294" r:id="rId20"/>
    <p:sldId id="29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1238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191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566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544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540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139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741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660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256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686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004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729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9C3BB-2930-42D1-9527-8DA09AB8C43F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EEF2-08B0-47B5-8A9A-D21CE5C145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75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.png"/><Relationship Id="rId7" Type="http://schemas.openxmlformats.org/officeDocument/2006/relationships/image" Target="../media/image2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7.jpg"/><Relationship Id="rId4" Type="http://schemas.openxmlformats.org/officeDocument/2006/relationships/image" Target="../media/image3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69"/>
          <a:stretch/>
        </p:blipFill>
        <p:spPr>
          <a:xfrm>
            <a:off x="0" y="-8764"/>
            <a:ext cx="9180511" cy="6866764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284984"/>
            <a:ext cx="7848872" cy="864096"/>
          </a:xfrm>
        </p:spPr>
        <p:txBody>
          <a:bodyPr>
            <a:normAutofit fontScale="92500" lnSpcReduction="20000"/>
          </a:bodyPr>
          <a:lstStyle/>
          <a:p>
            <a:pPr algn="l">
              <a:lnSpc>
                <a:spcPct val="120000"/>
              </a:lnSpc>
            </a:pPr>
            <a:r>
              <a:rPr lang="ru-RU" sz="2400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Подготовили ученики 4 «Д» класса:</a:t>
            </a:r>
          </a:p>
          <a:p>
            <a:pPr algn="l">
              <a:lnSpc>
                <a:spcPct val="12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267744" y="1772817"/>
            <a:ext cx="6768752" cy="1440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FFFF00"/>
                </a:solidFill>
              </a:rPr>
              <a:t>Богатства,  </a:t>
            </a:r>
            <a:r>
              <a:rPr lang="ru-RU" b="1" dirty="0" smtClean="0">
                <a:solidFill>
                  <a:srgbClr val="FFFF00"/>
                </a:solidFill>
              </a:rPr>
              <a:t>отданные людям. 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Пионеры-</a:t>
            </a:r>
            <a:r>
              <a:rPr lang="ru-RU" b="1" dirty="0">
                <a:solidFill>
                  <a:srgbClr val="FFFF00"/>
                </a:solidFill>
              </a:rPr>
              <a:t>Г</a:t>
            </a:r>
            <a:r>
              <a:rPr lang="ru-RU" b="1" dirty="0" smtClean="0">
                <a:solidFill>
                  <a:srgbClr val="FFFF00"/>
                </a:solidFill>
              </a:rPr>
              <a:t>ерои.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123728" y="404664"/>
            <a:ext cx="712879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Исследовательский проект</a:t>
            </a:r>
            <a:br>
              <a:rPr lang="ru-RU" sz="3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тему:</a:t>
            </a:r>
            <a:endParaRPr lang="ru-RU" sz="3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564704" y="3724034"/>
            <a:ext cx="3215208" cy="2297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Алешина Елизавета, 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Гладченко Егор, 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Иванова Мария,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ru-RU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Клапова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Василина, </a:t>
            </a: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567271" y="6033788"/>
            <a:ext cx="7641870" cy="707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500"/>
              </a:lnSpc>
            </a:pPr>
            <a:r>
              <a:rPr lang="ru-RU" sz="2400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Руководитель: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Карапунарлы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В.Г.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4355976" y="3705427"/>
            <a:ext cx="3203848" cy="1811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Рассказова Дарья, 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Тришкина Мария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3719"/>
            <a:ext cx="238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74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971600" y="836713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Актуальность: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683568" y="2132856"/>
            <a:ext cx="8136904" cy="2160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мире много было и есть людей, которые не жалея себя всю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свою жизнь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отдавали на благо других людей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7384"/>
            <a:ext cx="5760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07289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971600" y="1052737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9592" y="2204864"/>
            <a:ext cx="8136904" cy="2664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Узнать о жизни пионеров во времена Великой Отечественной Войны. Рассказать об их подвигах и храбрости нашим одноклассникам.</a:t>
            </a: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4894"/>
            <a:ext cx="5760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79949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971600" y="836713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Объект исследования: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683568" y="2204864"/>
            <a:ext cx="8136904" cy="2664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Пионеры-Герои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всегда были особой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гордостью. В полный список пионеров-героев включено 62 фамилии. В нашей работе мы провели исследование по некоторым из них.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9152"/>
            <a:ext cx="5760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5076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971600" y="836713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Предисловие: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755576" y="1772816"/>
            <a:ext cx="8136904" cy="331236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начала войны, это были самые обыкновенные мальчишки и девчонки которые учились, помогали старшим, разбивали носы и коленки. Их имена знали только одноклассники, родные и друзья.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 пришел час и они стали маленькими героями жестокой войны. Они показали свое богатство, большое и чистое сердце, любовь к своей Родине!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27384"/>
            <a:ext cx="5760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841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/>
        </p:blipFill>
        <p:spPr>
          <a:xfrm>
            <a:off x="-180528" y="-49152"/>
            <a:ext cx="5760640" cy="6907152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44624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Марат </a:t>
            </a:r>
            <a:r>
              <a:rPr lang="ru-RU" sz="32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Казей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39552" y="548680"/>
            <a:ext cx="5245136" cy="525658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Родился 10 октября 1929 года в селе </a:t>
            </a:r>
            <a:r>
              <a:rPr lang="ru-RU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Станьково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Минской области в семье моряка Балтийского флота.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Погиб 11 мая 1944 года в возрасте 14 лет в дер. </a:t>
            </a:r>
            <a:r>
              <a:rPr lang="ru-RU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Хоромуцкие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Минской области.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Пионер-герой, в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1942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году вместе  с сестрой ушел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партизанский отряд им. 25-летия Октября.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последствии стал разведчиком.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Присвоено звание Героя Советского Союза, награжден орденами Ленина, </a:t>
            </a:r>
            <a:r>
              <a:rPr lang="ru-RU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Отчественной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войны 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степени, медалями за боевые заслуги и за отвагу.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52120" y="4138522"/>
            <a:ext cx="2758928" cy="22428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202834"/>
            <a:ext cx="1080120" cy="21501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628" y="405829"/>
            <a:ext cx="2758928" cy="369753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" t="8723" r="79348" b="59060"/>
          <a:stretch/>
        </p:blipFill>
        <p:spPr>
          <a:xfrm>
            <a:off x="5856696" y="4250972"/>
            <a:ext cx="1163576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0566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-36512" y="-27384"/>
            <a:ext cx="9180512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/>
        </p:blipFill>
        <p:spPr>
          <a:xfrm>
            <a:off x="-36512" y="-49152"/>
            <a:ext cx="5760640" cy="69071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655" y="286497"/>
            <a:ext cx="3440657" cy="2854471"/>
          </a:xfrm>
          <a:prstGeom prst="rect">
            <a:avLst/>
          </a:prstGeom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7101190" y="1556931"/>
            <a:ext cx="1935306" cy="17280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Марат и его 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сестра </a:t>
            </a:r>
            <a:endParaRPr lang="en-US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Ариадна</a:t>
            </a:r>
            <a:endParaRPr lang="en-US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1935 год</a:t>
            </a:r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687956" y="4730984"/>
            <a:ext cx="3384377" cy="7949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Юный разведчик Марат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Казей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Январь-февраль 1944 г.</a:t>
            </a: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022" y="3410450"/>
            <a:ext cx="1688106" cy="264106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3" b="3672"/>
          <a:stretch/>
        </p:blipFill>
        <p:spPr>
          <a:xfrm>
            <a:off x="899592" y="343232"/>
            <a:ext cx="2880320" cy="439125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386156"/>
            <a:ext cx="1667124" cy="2635132"/>
          </a:xfrm>
          <a:prstGeom prst="rect">
            <a:avLst/>
          </a:prstGeom>
        </p:spPr>
      </p:pic>
      <p:sp>
        <p:nvSpPr>
          <p:cNvPr id="19" name="Подзаголовок 2"/>
          <p:cNvSpPr txBox="1">
            <a:spLocks/>
          </p:cNvSpPr>
          <p:nvPr/>
        </p:nvSpPr>
        <p:spPr>
          <a:xfrm>
            <a:off x="7380312" y="5301161"/>
            <a:ext cx="1512168" cy="14402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Родители Марата </a:t>
            </a:r>
            <a:r>
              <a:rPr lang="ru-RU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Казей</a:t>
            </a: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3892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/>
        </p:blipFill>
        <p:spPr>
          <a:xfrm>
            <a:off x="-108520" y="-49152"/>
            <a:ext cx="5760640" cy="6907152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44624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Леня Голиков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39552" y="836712"/>
            <a:ext cx="5328592" cy="57606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Родился 17 июня 1926 года в дер. </a:t>
            </a:r>
            <a:r>
              <a:rPr lang="ru-RU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Лукино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Новгородской </a:t>
            </a:r>
            <a:r>
              <a:rPr lang="ru-RU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губеринии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семье рабочего.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Погиб 24 января 1943 года в возрасте 16 лет в с. Острая Лука, Псковской обл.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Пионер-герой, разведчик 67-го отряда 4-й Ленинградской партизанской бригады, действовавшей на территории Новгородской и Псковской областей. Участвовал в 27 боевых операциях.</a:t>
            </a:r>
            <a:endPara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Присвоено звание Героя Советского Союза, награжден орденами Ленина и Красного знамени, медалями «За отвагу» и «Партизан Отечественной войны 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степени».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652120" y="4138522"/>
            <a:ext cx="3096344" cy="22428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365104"/>
            <a:ext cx="890082" cy="177182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" t="8723" r="79348" b="59060"/>
          <a:stretch/>
        </p:blipFill>
        <p:spPr>
          <a:xfrm>
            <a:off x="5868144" y="4524820"/>
            <a:ext cx="1019560" cy="164048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4394988"/>
            <a:ext cx="839266" cy="172819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429" y="372204"/>
            <a:ext cx="2463726" cy="359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17252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/>
        </p:blipFill>
        <p:spPr>
          <a:xfrm>
            <a:off x="-100743" y="-49152"/>
            <a:ext cx="5760640" cy="6907152"/>
          </a:xfrm>
          <a:prstGeom prst="rect">
            <a:avLst/>
          </a:prstGeom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825904" y="4509120"/>
            <a:ext cx="3098024" cy="864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Единственное сохранившееся фото Лени Голикова</a:t>
            </a:r>
          </a:p>
        </p:txBody>
      </p:sp>
      <p:sp>
        <p:nvSpPr>
          <p:cNvPr id="13" name="Подзаголовок 2"/>
          <p:cNvSpPr txBox="1">
            <a:spLocks/>
          </p:cNvSpPr>
          <p:nvPr/>
        </p:nvSpPr>
        <p:spPr>
          <a:xfrm>
            <a:off x="5364088" y="4725214"/>
            <a:ext cx="3539100" cy="864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Лене Голикову в г. Великий Новгород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034" y="485379"/>
            <a:ext cx="2888103" cy="3882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6" r="-1472" b="9946"/>
          <a:stretch/>
        </p:blipFill>
        <p:spPr>
          <a:xfrm>
            <a:off x="5076056" y="330610"/>
            <a:ext cx="3363034" cy="439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08682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9152"/>
            <a:ext cx="576064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188640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Толя Шумов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611560" y="620688"/>
            <a:ext cx="4896544" cy="525658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Родился 22 декабря 1923 года в селе </a:t>
            </a:r>
            <a:r>
              <a:rPr lang="ru-RU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Осташёво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Московской области.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Погиб 30 ноября 1941 года в возрасте 17 лет в Можайском районе Московской области.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Пионер-герой,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начала войны занимался партизанской деятельностью вместе со своей матерью.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Награжден орденом Ленина (посмертно).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52120" y="4138522"/>
            <a:ext cx="2758928" cy="22428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032" y="4202834"/>
            <a:ext cx="1080120" cy="21501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2" t="5409" r="4864" b="2858"/>
          <a:stretch/>
        </p:blipFill>
        <p:spPr>
          <a:xfrm>
            <a:off x="5652120" y="476672"/>
            <a:ext cx="2758928" cy="354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7563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9152"/>
            <a:ext cx="576064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8"/>
          <a:stretch/>
        </p:blipFill>
        <p:spPr>
          <a:xfrm>
            <a:off x="5148064" y="3284984"/>
            <a:ext cx="3384376" cy="2553571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5148064" y="5760660"/>
            <a:ext cx="3600400" cy="1268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Фото из жизни партизанского отряда Толи </a:t>
            </a:r>
            <a:r>
              <a:rPr lang="ru-RU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Шумова</a:t>
            </a: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5004048" y="2924944"/>
            <a:ext cx="3528392" cy="1268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Судно имени Толи </a:t>
            </a:r>
            <a:r>
              <a:rPr lang="ru-RU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Шумова</a:t>
            </a: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2656"/>
            <a:ext cx="3907575" cy="25903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62"/>
          <a:stretch/>
        </p:blipFill>
        <p:spPr>
          <a:xfrm>
            <a:off x="1187624" y="384646"/>
            <a:ext cx="2736304" cy="3476402"/>
          </a:xfrm>
          <a:prstGeom prst="rect">
            <a:avLst/>
          </a:prstGeom>
        </p:spPr>
      </p:pic>
      <p:sp>
        <p:nvSpPr>
          <p:cNvPr id="15" name="Подзаголовок 2"/>
          <p:cNvSpPr txBox="1">
            <a:spLocks/>
          </p:cNvSpPr>
          <p:nvPr/>
        </p:nvSpPr>
        <p:spPr>
          <a:xfrm>
            <a:off x="574333" y="3927398"/>
            <a:ext cx="4213691" cy="15898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юным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партизанам Подмосковья (с. </a:t>
            </a:r>
            <a:r>
              <a:rPr lang="ru-RU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Осташево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В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память 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подвигам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Толи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Шумова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Володи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Колядова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 Александры Вороновой</a:t>
            </a: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28761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36004"/>
            <a:ext cx="5262746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116632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Боря </a:t>
            </a:r>
            <a:r>
              <a:rPr lang="ru-RU" sz="32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Цариков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67544" y="764704"/>
            <a:ext cx="4464496" cy="51125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Родился 31 октября 1926 года в городе Гомель в Белоруссии в семье служащего.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Погиб 13 ноября 1943 года в возрасте 18 лет в Гомельской области в Белоруссии.</a:t>
            </a:r>
          </a:p>
          <a:p>
            <a:pPr marL="0" indent="0">
              <a:lnSpc>
                <a:spcPct val="150000"/>
              </a:lnSpc>
              <a:buNone/>
            </a:pP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Пионер-герой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Красной армии с 16 лет с 1941 года, разведчик 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За один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день до совершеннолетия ему присвоено звание Героя Советского Союза.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Награжден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орденами Ленина и Красного Знамени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4" t="15518" r="56829" b="19170"/>
          <a:stretch/>
        </p:blipFill>
        <p:spPr>
          <a:xfrm>
            <a:off x="5117303" y="769074"/>
            <a:ext cx="3127105" cy="390977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5154226" y="4797152"/>
            <a:ext cx="3129866" cy="16561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226" y="4888851"/>
            <a:ext cx="785926" cy="156448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872934"/>
            <a:ext cx="759764" cy="156448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765" y="4900489"/>
            <a:ext cx="787515" cy="155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6964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637" y="-36004"/>
            <a:ext cx="5262746" cy="6858000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395536" y="4437112"/>
            <a:ext cx="4392488" cy="180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 на территории бывшего пионерского лагеря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Алые Паруса </a:t>
            </a: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Самарской области. </a:t>
            </a:r>
            <a:endParaRPr lang="ru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ru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0" t="12444" r="4644"/>
          <a:stretch/>
        </p:blipFill>
        <p:spPr>
          <a:xfrm>
            <a:off x="1115616" y="404663"/>
            <a:ext cx="2952328" cy="40711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49" y="364303"/>
            <a:ext cx="3140183" cy="2522614"/>
          </a:xfrm>
          <a:prstGeom prst="rect">
            <a:avLst/>
          </a:prstGeom>
        </p:spPr>
      </p:pic>
      <p:sp>
        <p:nvSpPr>
          <p:cNvPr id="17" name="Подзаголовок 2"/>
          <p:cNvSpPr txBox="1">
            <a:spLocks/>
          </p:cNvSpPr>
          <p:nvPr/>
        </p:nvSpPr>
        <p:spPr>
          <a:xfrm>
            <a:off x="5221097" y="2794865"/>
            <a:ext cx="3239335" cy="9941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Борис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Цариков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(слева) с братом Анатолием</a:t>
            </a:r>
            <a:endParaRPr lang="ru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097" y="3573016"/>
            <a:ext cx="3409528" cy="2261654"/>
          </a:xfrm>
          <a:prstGeom prst="rect">
            <a:avLst/>
          </a:prstGeom>
        </p:spPr>
      </p:pic>
      <p:sp>
        <p:nvSpPr>
          <p:cNvPr id="18" name="Подзаголовок 2"/>
          <p:cNvSpPr txBox="1">
            <a:spLocks/>
          </p:cNvSpPr>
          <p:nvPr/>
        </p:nvSpPr>
        <p:spPr>
          <a:xfrm>
            <a:off x="5334693" y="5733256"/>
            <a:ext cx="3239335" cy="9941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Парта Бориса </a:t>
            </a:r>
            <a:r>
              <a:rPr lang="ru-RU" sz="1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Царикова</a:t>
            </a: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в его школе в г. Гомель</a:t>
            </a:r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8035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9152"/>
            <a:ext cx="5328592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188640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Валя Котик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755577" y="764704"/>
            <a:ext cx="4104455" cy="525658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Родился 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февраля 1930 года в селе Хмелевка (Украина) в семье крестьянина.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Погиб 17 февраля 1944 года в возрасте 14 лет в городе Изяслав, Украина.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Пионер-герой, с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самого начала войны боролся с немецкими оккупантами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 партизанского движения на территории Украины. 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Присвоено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звание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Героя 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Советского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Союза (посмертно).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20072" y="4012760"/>
            <a:ext cx="3528392" cy="22428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" t="8723" r="79348" b="59060"/>
          <a:stretch/>
        </p:blipFill>
        <p:spPr>
          <a:xfrm>
            <a:off x="5369456" y="4250972"/>
            <a:ext cx="1163576" cy="187220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032" y="4077072"/>
            <a:ext cx="1080120" cy="21501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744" y="404664"/>
            <a:ext cx="2918696" cy="35791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109592"/>
            <a:ext cx="1080120" cy="20557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" y="5308332"/>
            <a:ext cx="1547664" cy="162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4682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9152"/>
            <a:ext cx="5328592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4" r="23535"/>
          <a:stretch/>
        </p:blipFill>
        <p:spPr>
          <a:xfrm>
            <a:off x="721769" y="360084"/>
            <a:ext cx="2448272" cy="3699757"/>
          </a:xfrm>
          <a:prstGeom prst="rect">
            <a:avLst/>
          </a:prstGeom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777767" y="4135388"/>
            <a:ext cx="2266903" cy="1256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Вале Котик ВДНХ  г. Москва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8" t="13987" b="8345"/>
          <a:stretch/>
        </p:blipFill>
        <p:spPr>
          <a:xfrm>
            <a:off x="3117138" y="4315499"/>
            <a:ext cx="3903134" cy="2137837"/>
          </a:xfrm>
          <a:prstGeom prst="rect">
            <a:avLst/>
          </a:prstGeom>
        </p:spPr>
      </p:pic>
      <p:sp>
        <p:nvSpPr>
          <p:cNvPr id="16" name="Подзаголовок 2"/>
          <p:cNvSpPr txBox="1">
            <a:spLocks/>
          </p:cNvSpPr>
          <p:nvPr/>
        </p:nvSpPr>
        <p:spPr>
          <a:xfrm>
            <a:off x="6938962" y="4764168"/>
            <a:ext cx="1881510" cy="1041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судна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м. Вали Котик</a:t>
            </a:r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2915816" y="3501008"/>
            <a:ext cx="6264696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аграждение медалью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Партизан Великой Отечественной» </a:t>
            </a: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60648"/>
            <a:ext cx="4478457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55908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9152"/>
            <a:ext cx="5082974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188640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Зина Портнова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67545" y="620688"/>
            <a:ext cx="4104455" cy="525658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Родилась 20 января 1926 года в городе Ленинграде в семье рабочего.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Погибла 10 января 1944 года в возрасте 17 лет в городе Полоцк, Белоруссия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Пионер-герой, с 1942 года член подпольной организации «Юные мстители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 Разведчица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партизанской организации им. К.Е. Ворошилова.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Присвоено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звание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Героя 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Советского Союза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присвоением  ордена Ленина (посмертно).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974454" y="4012760"/>
            <a:ext cx="3341962" cy="25125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4" r="10087"/>
          <a:stretch/>
        </p:blipFill>
        <p:spPr>
          <a:xfrm>
            <a:off x="4716017" y="904837"/>
            <a:ext cx="3600400" cy="295621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" t="8723" r="79348" b="59060"/>
          <a:stretch/>
        </p:blipFill>
        <p:spPr>
          <a:xfrm>
            <a:off x="5046461" y="4084768"/>
            <a:ext cx="1655159" cy="239859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669" y="4012760"/>
            <a:ext cx="1224136" cy="243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9183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9152"/>
            <a:ext cx="5082974" cy="6858000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5940152" y="4879240"/>
            <a:ext cx="2952328" cy="9980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Обелиск и памятная доска на ул. Зины Портновой г. Санкт-Петербург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1" r="7145"/>
          <a:stretch/>
        </p:blipFill>
        <p:spPr>
          <a:xfrm>
            <a:off x="614855" y="653478"/>
            <a:ext cx="2186780" cy="3351586"/>
          </a:xfrm>
          <a:prstGeom prst="rect">
            <a:avLst/>
          </a:prstGeom>
        </p:spPr>
      </p:pic>
      <p:sp>
        <p:nvSpPr>
          <p:cNvPr id="18" name="Подзаголовок 2"/>
          <p:cNvSpPr txBox="1">
            <a:spLocks/>
          </p:cNvSpPr>
          <p:nvPr/>
        </p:nvSpPr>
        <p:spPr>
          <a:xfrm>
            <a:off x="467544" y="4329100"/>
            <a:ext cx="2334091" cy="9001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Бюст установлен в г. Минске Зине Портновой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40668"/>
            <a:ext cx="2664296" cy="399644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233011"/>
            <a:ext cx="2845792" cy="3420125"/>
          </a:xfrm>
          <a:prstGeom prst="rect">
            <a:avLst/>
          </a:prstGeom>
        </p:spPr>
      </p:pic>
      <p:sp>
        <p:nvSpPr>
          <p:cNvPr id="21" name="Подзаголовок 2"/>
          <p:cNvSpPr txBox="1">
            <a:spLocks/>
          </p:cNvSpPr>
          <p:nvPr/>
        </p:nvSpPr>
        <p:spPr>
          <a:xfrm>
            <a:off x="2934556" y="4663216"/>
            <a:ext cx="2952328" cy="9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Последнее письмо Зины Портновой родителям 1943 г.</a:t>
            </a:r>
          </a:p>
        </p:txBody>
      </p:sp>
    </p:spTree>
    <p:extLst>
      <p:ext uri="{BB962C8B-B14F-4D97-AF65-F5344CB8AC3E}">
        <p14:creationId xmlns:p14="http://schemas.microsoft.com/office/powerpoint/2010/main" val="18204031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/>
        </p:blipFill>
        <p:spPr>
          <a:xfrm>
            <a:off x="-36512" y="-49152"/>
            <a:ext cx="5760640" cy="6907152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44624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Витя Коробков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39552" y="548680"/>
            <a:ext cx="5245136" cy="525658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Родился 4 марта 1929 года в г. Феодосия, Крымской АССР в семье рабочего.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Погиб 9 марта 1944 года в возрасте 15 лет в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Феодосия,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Крымской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АССР.</a:t>
            </a:r>
            <a:endPara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Пионер-герой,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 время немецкой оккупации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Крыма помогал своему отцу члену городской подпольной организации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Через Витю  поддерживалась связь между членами партизанских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групп, собирал сведения о враге.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Награжден медалью «За отвагу» (посмертно).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868144" y="4210530"/>
            <a:ext cx="2758928" cy="22428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800" y="4377121"/>
            <a:ext cx="984560" cy="19321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723" y="338047"/>
            <a:ext cx="2752725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9261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/>
        </p:blipFill>
        <p:spPr>
          <a:xfrm>
            <a:off x="-36512" y="-49152"/>
            <a:ext cx="5760640" cy="69071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9" t="3494" r="2737"/>
          <a:stretch/>
        </p:blipFill>
        <p:spPr>
          <a:xfrm>
            <a:off x="755576" y="331076"/>
            <a:ext cx="4772038" cy="4378560"/>
          </a:xfrm>
          <a:prstGeom prst="rect">
            <a:avLst/>
          </a:prstGeom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746113" y="4653206"/>
            <a:ext cx="4297684" cy="864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Стенд в музее г. Феодосия посвященный В. </a:t>
            </a:r>
            <a:r>
              <a:rPr lang="ru-RU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Коробкову</a:t>
            </a: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1" r="26552"/>
          <a:stretch/>
        </p:blipFill>
        <p:spPr>
          <a:xfrm>
            <a:off x="5912069" y="331076"/>
            <a:ext cx="2717728" cy="4378560"/>
          </a:xfrm>
          <a:prstGeom prst="rect">
            <a:avLst/>
          </a:prstGeom>
        </p:spPr>
      </p:pic>
      <p:sp>
        <p:nvSpPr>
          <p:cNvPr id="13" name="Подзаголовок 2"/>
          <p:cNvSpPr txBox="1">
            <a:spLocks/>
          </p:cNvSpPr>
          <p:nvPr/>
        </p:nvSpPr>
        <p:spPr>
          <a:xfrm>
            <a:off x="5364088" y="4725214"/>
            <a:ext cx="3539100" cy="86402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 в г. Феодосия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</a:t>
            </a:r>
            <a:r>
              <a:rPr lang="ru-RU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Коробкову</a:t>
            </a:r>
            <a:endPara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38988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3" r="14903"/>
          <a:stretch/>
        </p:blipFill>
        <p:spPr>
          <a:xfrm>
            <a:off x="0" y="-27384"/>
            <a:ext cx="9143999" cy="6885384"/>
          </a:xfrm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640960" cy="6408712"/>
          </a:xfrm>
          <a:prstGeom prst="rect">
            <a:avLst/>
          </a:prstGeom>
          <a:noFill/>
          <a:ln w="57150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/>
        </p:blipFill>
        <p:spPr>
          <a:xfrm>
            <a:off x="-36512" y="-49152"/>
            <a:ext cx="5760640" cy="6907152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971600" y="404664"/>
            <a:ext cx="712879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Выводы: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611560" y="908720"/>
            <a:ext cx="8136904" cy="403244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en-US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Исследование было познавательным. Наши родители помогли нам найти интересную информацию.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 узнали, что «Пионеры-Герои» не были сказочными героями, а были реальными людьми помогавшие  простым людям.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 дети подарили свое повзрослевшее детство ради спасения  страны, а не ради боевых наград.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Зная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прошлое, мы бережём настоящее и думаем о будущем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46331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863</Words>
  <Application>Microsoft Office PowerPoint</Application>
  <PresentationFormat>Экран (4:3)</PresentationFormat>
  <Paragraphs>92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Исследовательский проект на тему:</dc:title>
  <dc:creator>Usr</dc:creator>
  <cp:lastModifiedBy>Карапунарлы</cp:lastModifiedBy>
  <cp:revision>97</cp:revision>
  <dcterms:created xsi:type="dcterms:W3CDTF">2019-09-20T15:53:46Z</dcterms:created>
  <dcterms:modified xsi:type="dcterms:W3CDTF">2022-02-23T08:35:45Z</dcterms:modified>
</cp:coreProperties>
</file>