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2" r:id="rId4"/>
    <p:sldId id="284" r:id="rId5"/>
    <p:sldId id="263" r:id="rId6"/>
    <p:sldId id="283" r:id="rId7"/>
    <p:sldId id="265" r:id="rId8"/>
    <p:sldId id="266" r:id="rId9"/>
    <p:sldId id="276" r:id="rId10"/>
    <p:sldId id="277" r:id="rId11"/>
    <p:sldId id="27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3190" autoAdjust="0"/>
  </p:normalViewPr>
  <p:slideViewPr>
    <p:cSldViewPr>
      <p:cViewPr>
        <p:scale>
          <a:sx n="70" d="100"/>
          <a:sy n="70" d="100"/>
        </p:scale>
        <p:origin x="-1764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76FBA-2035-4E00-A157-A1470BD0CFF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E32A3D8-1C0A-4BC0-9A51-7E197A98E2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76FBA-2035-4E00-A157-A1470BD0CFF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2A3D8-1C0A-4BC0-9A51-7E197A98E2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76FBA-2035-4E00-A157-A1470BD0CFF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2A3D8-1C0A-4BC0-9A51-7E197A98E2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76FBA-2035-4E00-A157-A1470BD0CFF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E32A3D8-1C0A-4BC0-9A51-7E197A98E2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76FBA-2035-4E00-A157-A1470BD0CFF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2A3D8-1C0A-4BC0-9A51-7E197A98E2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76FBA-2035-4E00-A157-A1470BD0CFF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2A3D8-1C0A-4BC0-9A51-7E197A98E2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76FBA-2035-4E00-A157-A1470BD0CFF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E32A3D8-1C0A-4BC0-9A51-7E197A98E2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76FBA-2035-4E00-A157-A1470BD0CFF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2A3D8-1C0A-4BC0-9A51-7E197A98E2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76FBA-2035-4E00-A157-A1470BD0CFF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2A3D8-1C0A-4BC0-9A51-7E197A98E2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76FBA-2035-4E00-A157-A1470BD0CFF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2A3D8-1C0A-4BC0-9A51-7E197A98E2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76FBA-2035-4E00-A157-A1470BD0CFF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2A3D8-1C0A-4BC0-9A51-7E197A98E2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1076FBA-2035-4E00-A157-A1470BD0CFF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E32A3D8-1C0A-4BC0-9A51-7E197A98E2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15817" y="1628800"/>
            <a:ext cx="6228184" cy="48245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Сложноподчиненное предложение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(практическое занятие)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преподаватель: </a:t>
            </a:r>
            <a:r>
              <a:rPr lang="ru-RU" sz="2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Зольникова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Анастасия Михайловна</a:t>
            </a:r>
            <a:endParaRPr lang="ru-RU" sz="2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428604"/>
            <a:ext cx="8458200" cy="285752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ГБПОУ «ОНТ» городского округа  Отрадный Самарской области</a:t>
            </a:r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&amp;Tcy;&amp;iecy;&amp;kcy;&amp;scy;&amp;tcy; &amp;scy; &amp;ncy;&amp;acy;&amp;rcy;&amp;iecy;&amp;chcy;&amp;icy;&amp;yacy;&amp;mcy;&amp;icy;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3" y="1142984"/>
            <a:ext cx="2341493" cy="25740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454788" cy="371477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Написать сочинение на тему «Я получаю нужную профессию!», используя как можно больше сложноподчиненных предложений.</a:t>
            </a:r>
          </a:p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Выписать из художественных произведений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А.С. Пушкина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10-15 сложноподчиненных предложений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разными видами придаточных.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71435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Эмоциональная разминка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Я ко всем наукам ключ имею,</a:t>
            </a:r>
          </a:p>
          <a:p>
            <a:pPr>
              <a:buNone/>
            </a:pPr>
            <a:r>
              <a:rPr lang="ru-RU" dirty="0" smtClean="0"/>
              <a:t>Я со всей Вселенною знаком.</a:t>
            </a:r>
          </a:p>
          <a:p>
            <a:pPr>
              <a:buNone/>
            </a:pPr>
            <a:r>
              <a:rPr lang="ru-RU" dirty="0" smtClean="0"/>
              <a:t>Это потому, что я владею</a:t>
            </a:r>
          </a:p>
          <a:p>
            <a:pPr>
              <a:buNone/>
            </a:pPr>
            <a:r>
              <a:rPr lang="ru-RU" dirty="0" smtClean="0"/>
              <a:t>Русским всеохватным языком…                 </a:t>
            </a:r>
          </a:p>
          <a:p>
            <a:pPr algn="ctr">
              <a:buNone/>
            </a:pPr>
            <a:r>
              <a:rPr lang="ru-RU" dirty="0" smtClean="0"/>
              <a:t>             (С. Данилов)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https://4.bp.blogspot.com/-8PgWlkeg940/WNDiEYZUWcI/AAAAAAAABtU/ie_naFeNLdccgCdzPhqzqZpKUfJs6hDDQCLcB/s200/%25D0%25B0%25D0%25B1%25D0%25B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772816"/>
            <a:ext cx="1584176" cy="23370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108111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 </a:t>
            </a:r>
            <a:r>
              <a:rPr lang="ru-RU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 схемами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b="1" i="1" dirty="0" smtClean="0"/>
          </a:p>
          <a:p>
            <a:pPr>
              <a:buNone/>
            </a:pPr>
            <a:r>
              <a:rPr lang="en-US" b="1" dirty="0" smtClean="0"/>
              <a:t>1)  [</a:t>
            </a:r>
            <a:r>
              <a:rPr lang="ru-RU" b="1" dirty="0" smtClean="0"/>
              <a:t>     </a:t>
            </a:r>
            <a:r>
              <a:rPr lang="en-US" b="1" dirty="0" smtClean="0"/>
              <a:t>]</a:t>
            </a:r>
            <a:r>
              <a:rPr lang="ru-RU" b="1" dirty="0" smtClean="0"/>
              <a:t>, (     ).</a:t>
            </a:r>
          </a:p>
          <a:p>
            <a:pPr>
              <a:buNone/>
            </a:pPr>
            <a:r>
              <a:rPr lang="ru-RU" b="1" dirty="0" smtClean="0"/>
              <a:t>2)  (     ), </a:t>
            </a:r>
            <a:r>
              <a:rPr lang="en-US" b="1" dirty="0" smtClean="0"/>
              <a:t>[     ].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3)  </a:t>
            </a:r>
            <a:r>
              <a:rPr lang="en-US" b="1" dirty="0" smtClean="0"/>
              <a:t>[   </a:t>
            </a:r>
            <a:r>
              <a:rPr lang="ru-RU" b="1" dirty="0" smtClean="0"/>
              <a:t>,(     ),  </a:t>
            </a:r>
            <a:r>
              <a:rPr lang="en-US" b="1" dirty="0" smtClean="0"/>
              <a:t>]</a:t>
            </a:r>
            <a:r>
              <a:rPr lang="ru-RU" b="1" dirty="0" smtClean="0"/>
              <a:t>.</a:t>
            </a:r>
          </a:p>
          <a:p>
            <a:pPr>
              <a:buNone/>
            </a:pPr>
            <a:r>
              <a:rPr lang="ru-RU" b="1" dirty="0" smtClean="0"/>
              <a:t>4)  </a:t>
            </a:r>
            <a:r>
              <a:rPr lang="en-US" b="1" dirty="0" smtClean="0"/>
              <a:t>[     ]</a:t>
            </a:r>
            <a:r>
              <a:rPr lang="ru-RU" b="1" dirty="0" smtClean="0"/>
              <a:t>,  (     ),  (     ).</a:t>
            </a:r>
            <a:endParaRPr lang="en-US" b="1" dirty="0" smtClean="0"/>
          </a:p>
          <a:p>
            <a:pPr>
              <a:buNone/>
            </a:pPr>
            <a:endParaRPr 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712968" cy="826834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Типы придаточных</a:t>
            </a:r>
            <a:endParaRPr lang="ru-RU" sz="44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3438316"/>
              </p:ext>
            </p:extLst>
          </p:nvPr>
        </p:nvGraphicFramePr>
        <p:xfrm>
          <a:off x="179512" y="1124744"/>
          <a:ext cx="8784976" cy="5472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5454"/>
                <a:gridCol w="1566442"/>
                <a:gridCol w="2208584"/>
                <a:gridCol w="2304256"/>
                <a:gridCol w="2160240"/>
              </a:tblGrid>
              <a:tr h="504056"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Типы придаточных</a:t>
                      </a:r>
                      <a:r>
                        <a:rPr lang="ru-RU" sz="1200" baseline="0" dirty="0" smtClean="0"/>
                        <a:t> предложений</a:t>
                      </a:r>
                      <a:endParaRPr lang="ru-RU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aseline="0" dirty="0" smtClean="0"/>
                        <a:t>Вопросы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aseline="0" dirty="0" smtClean="0"/>
                        <a:t>Союзы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Союзные слова</a:t>
                      </a:r>
                    </a:p>
                  </a:txBody>
                  <a:tcPr/>
                </a:tc>
              </a:tr>
              <a:tr h="504056">
                <a:tc gridSpan="2">
                  <a:txBody>
                    <a:bodyPr/>
                    <a:lstStyle/>
                    <a:p>
                      <a:pPr algn="ctr"/>
                      <a:r>
                        <a:rPr lang="ru-RU" sz="1300" baseline="0" dirty="0" smtClean="0"/>
                        <a:t>Изъяснительные</a:t>
                      </a:r>
                    </a:p>
                    <a:p>
                      <a:pPr algn="ctr"/>
                      <a:r>
                        <a:rPr lang="ru-RU" sz="1300" baseline="0" dirty="0" smtClean="0"/>
                        <a:t>Определительные</a:t>
                      </a:r>
                      <a:endParaRPr lang="ru-RU" sz="1300" baseline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1300" baseline="0" dirty="0" smtClean="0"/>
                        <a:t>что? о чем?</a:t>
                      </a:r>
                    </a:p>
                    <a:p>
                      <a:r>
                        <a:rPr lang="ru-RU" sz="1300" baseline="0" dirty="0" smtClean="0"/>
                        <a:t>какой? чей? который?</a:t>
                      </a:r>
                    </a:p>
                    <a:p>
                      <a:endParaRPr lang="ru-RU" sz="800" baseline="0" dirty="0" smtClean="0"/>
                    </a:p>
                    <a:p>
                      <a:r>
                        <a:rPr lang="ru-RU" sz="1300" baseline="0" dirty="0" smtClean="0"/>
                        <a:t>куда? где? откуда?</a:t>
                      </a:r>
                    </a:p>
                    <a:p>
                      <a:endParaRPr lang="ru-RU" sz="1300" baseline="0" dirty="0" smtClean="0"/>
                    </a:p>
                    <a:p>
                      <a:r>
                        <a:rPr lang="ru-RU" sz="1300" baseline="0" dirty="0" smtClean="0"/>
                        <a:t>когда?</a:t>
                      </a:r>
                    </a:p>
                    <a:p>
                      <a:r>
                        <a:rPr lang="ru-RU" sz="1300" baseline="0" dirty="0" smtClean="0"/>
                        <a:t>с каких пор?</a:t>
                      </a:r>
                    </a:p>
                    <a:p>
                      <a:r>
                        <a:rPr lang="ru-RU" sz="1300" baseline="0" dirty="0" smtClean="0"/>
                        <a:t>до каких пор?</a:t>
                      </a:r>
                    </a:p>
                    <a:p>
                      <a:endParaRPr lang="ru-RU" sz="1300" baseline="0" dirty="0" smtClean="0"/>
                    </a:p>
                    <a:p>
                      <a:r>
                        <a:rPr lang="ru-RU" sz="1300" baseline="0" dirty="0" smtClean="0"/>
                        <a:t>почему? отчего?</a:t>
                      </a:r>
                    </a:p>
                    <a:p>
                      <a:endParaRPr lang="ru-RU" sz="1300" baseline="0" dirty="0" smtClean="0"/>
                    </a:p>
                    <a:p>
                      <a:r>
                        <a:rPr lang="ru-RU" sz="1300" baseline="0" dirty="0" smtClean="0"/>
                        <a:t>что из этого следует?</a:t>
                      </a:r>
                    </a:p>
                    <a:p>
                      <a:endParaRPr lang="ru-RU" sz="1300" baseline="0" dirty="0" smtClean="0"/>
                    </a:p>
                    <a:p>
                      <a:r>
                        <a:rPr lang="ru-RU" sz="1300" baseline="0" dirty="0" smtClean="0"/>
                        <a:t>как? каким образом? в какой мере?</a:t>
                      </a:r>
                    </a:p>
                    <a:p>
                      <a:endParaRPr lang="ru-RU" sz="1300" baseline="0" dirty="0" smtClean="0"/>
                    </a:p>
                    <a:p>
                      <a:r>
                        <a:rPr lang="ru-RU" sz="1300" baseline="0" dirty="0" smtClean="0"/>
                        <a:t>как?</a:t>
                      </a:r>
                    </a:p>
                    <a:p>
                      <a:endParaRPr lang="ru-RU" sz="1300" baseline="0" dirty="0" smtClean="0"/>
                    </a:p>
                    <a:p>
                      <a:r>
                        <a:rPr lang="ru-RU" sz="1300" baseline="0" dirty="0" smtClean="0"/>
                        <a:t>с какой целью?</a:t>
                      </a:r>
                    </a:p>
                    <a:p>
                      <a:r>
                        <a:rPr lang="ru-RU" sz="1300" baseline="0" dirty="0" smtClean="0"/>
                        <a:t>зачем? для чего?</a:t>
                      </a:r>
                    </a:p>
                    <a:p>
                      <a:endParaRPr lang="ru-RU" sz="1300" baseline="0" dirty="0" smtClean="0"/>
                    </a:p>
                    <a:p>
                      <a:r>
                        <a:rPr lang="ru-RU" sz="1300" baseline="0" dirty="0" smtClean="0"/>
                        <a:t>при каком условии?</a:t>
                      </a:r>
                    </a:p>
                    <a:p>
                      <a:endParaRPr lang="ru-RU" sz="1300" baseline="0" dirty="0" smtClean="0"/>
                    </a:p>
                    <a:p>
                      <a:r>
                        <a:rPr lang="ru-RU" sz="1300" baseline="0" dirty="0" smtClean="0"/>
                        <a:t>несмотря на что? вопреки чему?</a:t>
                      </a:r>
                      <a:endParaRPr lang="ru-RU" sz="1300" baseline="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300" i="1" dirty="0" smtClean="0"/>
                        <a:t>что,</a:t>
                      </a:r>
                      <a:r>
                        <a:rPr lang="ru-RU" sz="1300" i="1" baseline="0" dirty="0" smtClean="0"/>
                        <a:t> чтобы</a:t>
                      </a:r>
                    </a:p>
                    <a:p>
                      <a:pPr algn="ctr"/>
                      <a:r>
                        <a:rPr lang="ru-RU" sz="1300" i="1" baseline="0" dirty="0" smtClean="0"/>
                        <a:t>_</a:t>
                      </a:r>
                    </a:p>
                    <a:p>
                      <a:pPr algn="ctr"/>
                      <a:endParaRPr lang="ru-RU" sz="800" i="1" dirty="0" smtClean="0"/>
                    </a:p>
                    <a:p>
                      <a:pPr algn="ctr"/>
                      <a:r>
                        <a:rPr lang="ru-RU" sz="1300" i="1" dirty="0" smtClean="0"/>
                        <a:t>_</a:t>
                      </a:r>
                    </a:p>
                    <a:p>
                      <a:pPr algn="ctr"/>
                      <a:endParaRPr lang="ru-RU" sz="1300" i="1" dirty="0" smtClean="0"/>
                    </a:p>
                    <a:p>
                      <a:pPr algn="ctr"/>
                      <a:r>
                        <a:rPr lang="ru-RU" sz="1300" i="1" dirty="0" smtClean="0"/>
                        <a:t>когда, пока, в то время как</a:t>
                      </a:r>
                    </a:p>
                    <a:p>
                      <a:pPr algn="ctr"/>
                      <a:endParaRPr lang="ru-RU" sz="1300" i="1" dirty="0" smtClean="0"/>
                    </a:p>
                    <a:p>
                      <a:pPr algn="ctr"/>
                      <a:endParaRPr lang="ru-RU" sz="1300" i="1" dirty="0" smtClean="0"/>
                    </a:p>
                    <a:p>
                      <a:pPr algn="ctr"/>
                      <a:endParaRPr lang="ru-RU" sz="1300" i="1" dirty="0" smtClean="0"/>
                    </a:p>
                    <a:p>
                      <a:pPr algn="ctr"/>
                      <a:r>
                        <a:rPr lang="ru-RU" sz="1300" i="1" dirty="0" smtClean="0"/>
                        <a:t>потому что, оттого что,</a:t>
                      </a:r>
                      <a:r>
                        <a:rPr lang="ru-RU" sz="1300" i="1" baseline="0" dirty="0" smtClean="0"/>
                        <a:t> так как, ибо</a:t>
                      </a:r>
                    </a:p>
                    <a:p>
                      <a:pPr algn="ctr"/>
                      <a:r>
                        <a:rPr lang="ru-RU" sz="1300" i="1" baseline="0" dirty="0" smtClean="0"/>
                        <a:t>так что</a:t>
                      </a:r>
                    </a:p>
                    <a:p>
                      <a:pPr algn="ctr"/>
                      <a:endParaRPr lang="ru-RU" sz="1300" i="1" baseline="0" dirty="0" smtClean="0"/>
                    </a:p>
                    <a:p>
                      <a:pPr algn="ctr"/>
                      <a:r>
                        <a:rPr lang="ru-RU" sz="1300" i="1" baseline="0" dirty="0" smtClean="0"/>
                        <a:t>что, чтобы</a:t>
                      </a:r>
                    </a:p>
                    <a:p>
                      <a:pPr algn="ctr"/>
                      <a:endParaRPr lang="ru-RU" sz="1300" i="1" baseline="0" dirty="0" smtClean="0"/>
                    </a:p>
                    <a:p>
                      <a:pPr algn="ctr"/>
                      <a:endParaRPr lang="ru-RU" sz="1300" i="1" baseline="0" dirty="0" smtClean="0"/>
                    </a:p>
                    <a:p>
                      <a:pPr algn="ctr"/>
                      <a:r>
                        <a:rPr lang="ru-RU" sz="1300" i="1" dirty="0" smtClean="0"/>
                        <a:t>как, как будто, словно, будто</a:t>
                      </a:r>
                    </a:p>
                    <a:p>
                      <a:pPr algn="ctr"/>
                      <a:endParaRPr lang="ru-RU" sz="1300" i="1" dirty="0" smtClean="0"/>
                    </a:p>
                    <a:p>
                      <a:pPr algn="ctr"/>
                      <a:r>
                        <a:rPr lang="ru-RU" sz="1300" i="1" dirty="0" smtClean="0"/>
                        <a:t>чтобы, для</a:t>
                      </a:r>
                      <a:r>
                        <a:rPr lang="ru-RU" sz="1300" i="1" baseline="0" dirty="0" smtClean="0"/>
                        <a:t> того чтобы, с тем чтобы</a:t>
                      </a:r>
                    </a:p>
                    <a:p>
                      <a:pPr algn="ctr"/>
                      <a:endParaRPr lang="ru-RU" sz="1300" i="1" baseline="0" dirty="0" smtClean="0"/>
                    </a:p>
                    <a:p>
                      <a:pPr algn="ctr"/>
                      <a:r>
                        <a:rPr lang="ru-RU" sz="1300" i="1" dirty="0" smtClean="0"/>
                        <a:t>если, когда (=если), ежели</a:t>
                      </a:r>
                    </a:p>
                    <a:p>
                      <a:pPr algn="ctr"/>
                      <a:endParaRPr lang="ru-RU" sz="1300" i="1" dirty="0" smtClean="0"/>
                    </a:p>
                    <a:p>
                      <a:pPr algn="ctr"/>
                      <a:r>
                        <a:rPr lang="ru-RU" sz="1300" i="1" dirty="0" smtClean="0"/>
                        <a:t>хотя, несмотря на то что, пусть (пускай)</a:t>
                      </a:r>
                      <a:endParaRPr lang="ru-RU" sz="1300" i="1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300" i="1" dirty="0" smtClean="0"/>
                        <a:t>что, о</a:t>
                      </a:r>
                      <a:r>
                        <a:rPr lang="ru-RU" sz="1300" i="1" baseline="0" dirty="0" smtClean="0"/>
                        <a:t> чем, который, какой, чей, где</a:t>
                      </a:r>
                    </a:p>
                    <a:p>
                      <a:pPr algn="ctr"/>
                      <a:endParaRPr lang="ru-RU" sz="800" i="1" baseline="0" dirty="0" smtClean="0"/>
                    </a:p>
                    <a:p>
                      <a:pPr algn="ctr"/>
                      <a:r>
                        <a:rPr lang="ru-RU" sz="1300" i="1" dirty="0" smtClean="0"/>
                        <a:t>куда, где, откуда</a:t>
                      </a:r>
                    </a:p>
                    <a:p>
                      <a:pPr algn="ctr"/>
                      <a:endParaRPr lang="ru-RU" sz="1300" i="1" dirty="0" smtClean="0"/>
                    </a:p>
                    <a:p>
                      <a:pPr algn="ctr"/>
                      <a:r>
                        <a:rPr lang="ru-RU" sz="1300" i="1" dirty="0" smtClean="0"/>
                        <a:t>когда</a:t>
                      </a:r>
                    </a:p>
                    <a:p>
                      <a:pPr algn="ctr"/>
                      <a:endParaRPr lang="ru-RU" sz="1300" i="1" dirty="0" smtClean="0"/>
                    </a:p>
                    <a:p>
                      <a:pPr algn="ctr"/>
                      <a:endParaRPr lang="ru-RU" sz="1300" i="1" dirty="0" smtClean="0"/>
                    </a:p>
                    <a:p>
                      <a:pPr algn="ctr"/>
                      <a:endParaRPr lang="ru-RU" sz="1300" i="1" dirty="0" smtClean="0"/>
                    </a:p>
                    <a:p>
                      <a:pPr algn="ctr"/>
                      <a:r>
                        <a:rPr lang="ru-RU" sz="1300" i="1" dirty="0" smtClean="0"/>
                        <a:t>----</a:t>
                      </a:r>
                    </a:p>
                    <a:p>
                      <a:pPr algn="ctr"/>
                      <a:endParaRPr lang="ru-RU" sz="1300" i="1" dirty="0" smtClean="0"/>
                    </a:p>
                    <a:p>
                      <a:pPr algn="ctr"/>
                      <a:r>
                        <a:rPr lang="ru-RU" sz="1300" i="1" dirty="0" smtClean="0"/>
                        <a:t>----</a:t>
                      </a:r>
                    </a:p>
                    <a:p>
                      <a:pPr algn="ctr"/>
                      <a:endParaRPr lang="ru-RU" sz="1300" i="1" dirty="0" smtClean="0"/>
                    </a:p>
                    <a:p>
                      <a:pPr algn="ctr"/>
                      <a:r>
                        <a:rPr lang="ru-RU" sz="1300" i="1" dirty="0" smtClean="0"/>
                        <a:t>как, насколько</a:t>
                      </a:r>
                    </a:p>
                    <a:p>
                      <a:pPr algn="ctr"/>
                      <a:endParaRPr lang="ru-RU" sz="1300" i="1" dirty="0" smtClean="0"/>
                    </a:p>
                    <a:p>
                      <a:pPr algn="ctr"/>
                      <a:endParaRPr lang="ru-RU" sz="1300" i="1" dirty="0" smtClean="0"/>
                    </a:p>
                    <a:p>
                      <a:pPr algn="ctr"/>
                      <a:r>
                        <a:rPr lang="ru-RU" sz="1300" i="1" dirty="0" smtClean="0"/>
                        <a:t>----</a:t>
                      </a:r>
                    </a:p>
                    <a:p>
                      <a:pPr algn="ctr"/>
                      <a:endParaRPr lang="ru-RU" sz="1300" i="1" dirty="0" smtClean="0"/>
                    </a:p>
                    <a:p>
                      <a:pPr algn="ctr"/>
                      <a:r>
                        <a:rPr lang="ru-RU" sz="1300" i="1" dirty="0" smtClean="0"/>
                        <a:t>----</a:t>
                      </a:r>
                    </a:p>
                    <a:p>
                      <a:pPr algn="ctr"/>
                      <a:endParaRPr lang="ru-RU" sz="1300" i="1" dirty="0" smtClean="0"/>
                    </a:p>
                    <a:p>
                      <a:pPr algn="ctr"/>
                      <a:endParaRPr lang="ru-RU" sz="1300" i="1" dirty="0" smtClean="0"/>
                    </a:p>
                    <a:p>
                      <a:pPr algn="ctr"/>
                      <a:r>
                        <a:rPr lang="ru-RU" sz="1300" i="1" dirty="0" smtClean="0"/>
                        <a:t>----</a:t>
                      </a:r>
                    </a:p>
                    <a:p>
                      <a:pPr algn="ctr"/>
                      <a:endParaRPr lang="ru-RU" sz="1300" i="1" dirty="0" smtClean="0"/>
                    </a:p>
                    <a:p>
                      <a:pPr algn="ctr"/>
                      <a:r>
                        <a:rPr lang="ru-RU" sz="1300" i="1" dirty="0" smtClean="0"/>
                        <a:t>что (бы) ни, где (бы) ни, как ни, кто (бы) ни</a:t>
                      </a:r>
                      <a:endParaRPr lang="ru-RU" sz="1300" i="1" dirty="0"/>
                    </a:p>
                  </a:txBody>
                  <a:tcPr/>
                </a:tc>
              </a:tr>
              <a:tr h="3464527">
                <a:tc>
                  <a:txBody>
                    <a:bodyPr/>
                    <a:lstStyle/>
                    <a:p>
                      <a:pPr algn="ctr"/>
                      <a:r>
                        <a:rPr lang="ru-RU" sz="1300" kern="400" baseline="0" dirty="0" smtClean="0"/>
                        <a:t>О</a:t>
                      </a:r>
                    </a:p>
                    <a:p>
                      <a:pPr algn="ctr"/>
                      <a:r>
                        <a:rPr lang="ru-RU" sz="1300" kern="400" baseline="0" dirty="0" smtClean="0"/>
                        <a:t>б</a:t>
                      </a:r>
                    </a:p>
                    <a:p>
                      <a:pPr algn="ctr"/>
                      <a:r>
                        <a:rPr lang="ru-RU" sz="1300" kern="400" baseline="0" dirty="0" smtClean="0"/>
                        <a:t>с</a:t>
                      </a:r>
                    </a:p>
                    <a:p>
                      <a:pPr algn="ctr"/>
                      <a:r>
                        <a:rPr lang="ru-RU" sz="1300" kern="400" baseline="0" dirty="0" smtClean="0"/>
                        <a:t>т</a:t>
                      </a:r>
                    </a:p>
                    <a:p>
                      <a:pPr algn="ctr"/>
                      <a:r>
                        <a:rPr lang="ru-RU" sz="1300" kern="400" baseline="0" dirty="0" smtClean="0"/>
                        <a:t>о</a:t>
                      </a:r>
                    </a:p>
                    <a:p>
                      <a:pPr algn="ctr"/>
                      <a:r>
                        <a:rPr lang="ru-RU" sz="1300" kern="400" baseline="0" dirty="0" smtClean="0"/>
                        <a:t>я</a:t>
                      </a:r>
                    </a:p>
                    <a:p>
                      <a:pPr algn="ctr"/>
                      <a:r>
                        <a:rPr lang="ru-RU" sz="1300" kern="400" baseline="0" dirty="0" smtClean="0"/>
                        <a:t>т</a:t>
                      </a:r>
                    </a:p>
                    <a:p>
                      <a:pPr algn="ctr"/>
                      <a:r>
                        <a:rPr lang="ru-RU" sz="1300" kern="400" baseline="0" dirty="0" smtClean="0"/>
                        <a:t>е</a:t>
                      </a:r>
                    </a:p>
                    <a:p>
                      <a:pPr algn="ctr"/>
                      <a:r>
                        <a:rPr lang="ru-RU" sz="1300" kern="400" baseline="0" dirty="0" smtClean="0"/>
                        <a:t>л</a:t>
                      </a:r>
                    </a:p>
                    <a:p>
                      <a:pPr algn="ctr"/>
                      <a:r>
                        <a:rPr lang="ru-RU" sz="1300" kern="400" baseline="0" dirty="0" smtClean="0"/>
                        <a:t>ь</a:t>
                      </a:r>
                    </a:p>
                    <a:p>
                      <a:pPr algn="ctr"/>
                      <a:r>
                        <a:rPr lang="ru-RU" sz="1300" kern="400" baseline="0" dirty="0" smtClean="0"/>
                        <a:t>с</a:t>
                      </a:r>
                    </a:p>
                    <a:p>
                      <a:pPr algn="ctr"/>
                      <a:r>
                        <a:rPr lang="ru-RU" sz="1300" kern="400" baseline="0" dirty="0" smtClean="0"/>
                        <a:t>т</a:t>
                      </a:r>
                    </a:p>
                    <a:p>
                      <a:pPr algn="ctr"/>
                      <a:r>
                        <a:rPr lang="ru-RU" sz="1300" kern="400" baseline="0" dirty="0" smtClean="0"/>
                        <a:t>в</a:t>
                      </a:r>
                    </a:p>
                    <a:p>
                      <a:pPr algn="ctr"/>
                      <a:r>
                        <a:rPr lang="ru-RU" sz="1300" kern="400" baseline="0" dirty="0" smtClean="0"/>
                        <a:t>е</a:t>
                      </a:r>
                    </a:p>
                    <a:p>
                      <a:pPr algn="ctr"/>
                      <a:r>
                        <a:rPr lang="ru-RU" sz="1300" kern="400" baseline="0" dirty="0" smtClean="0"/>
                        <a:t>н</a:t>
                      </a:r>
                    </a:p>
                    <a:p>
                      <a:pPr algn="ctr"/>
                      <a:r>
                        <a:rPr lang="ru-RU" sz="1300" kern="400" baseline="0" dirty="0" smtClean="0"/>
                        <a:t>н</a:t>
                      </a:r>
                    </a:p>
                    <a:p>
                      <a:pPr algn="ctr"/>
                      <a:r>
                        <a:rPr lang="ru-RU" sz="1300" kern="400" baseline="0" dirty="0" smtClean="0"/>
                        <a:t>ы</a:t>
                      </a:r>
                    </a:p>
                    <a:p>
                      <a:pPr algn="ctr"/>
                      <a:r>
                        <a:rPr lang="ru-RU" sz="1300" kern="400" baseline="0" dirty="0" smtClean="0"/>
                        <a:t>е</a:t>
                      </a:r>
                      <a:endParaRPr lang="ru-RU" sz="1300" kern="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baseline="0" dirty="0" smtClean="0"/>
                        <a:t>Места</a:t>
                      </a:r>
                    </a:p>
                    <a:p>
                      <a:endParaRPr lang="ru-RU" sz="1300" baseline="0" dirty="0" smtClean="0"/>
                    </a:p>
                    <a:p>
                      <a:r>
                        <a:rPr lang="ru-RU" sz="1300" baseline="0" dirty="0" smtClean="0"/>
                        <a:t>Времени</a:t>
                      </a:r>
                    </a:p>
                    <a:p>
                      <a:endParaRPr lang="ru-RU" sz="1300" baseline="0" dirty="0" smtClean="0"/>
                    </a:p>
                    <a:p>
                      <a:endParaRPr lang="ru-RU" sz="1300" baseline="0" dirty="0" smtClean="0"/>
                    </a:p>
                    <a:p>
                      <a:endParaRPr lang="ru-RU" sz="1300" baseline="0" dirty="0" smtClean="0"/>
                    </a:p>
                    <a:p>
                      <a:r>
                        <a:rPr lang="ru-RU" sz="1300" baseline="0" dirty="0" smtClean="0"/>
                        <a:t>Причины</a:t>
                      </a:r>
                    </a:p>
                    <a:p>
                      <a:endParaRPr lang="ru-RU" sz="1300" baseline="0" dirty="0" smtClean="0"/>
                    </a:p>
                    <a:p>
                      <a:r>
                        <a:rPr lang="ru-RU" sz="1300" baseline="0" dirty="0" smtClean="0"/>
                        <a:t>Следствия</a:t>
                      </a:r>
                    </a:p>
                    <a:p>
                      <a:endParaRPr lang="ru-RU" sz="1300" baseline="0" dirty="0" smtClean="0"/>
                    </a:p>
                    <a:p>
                      <a:r>
                        <a:rPr lang="ru-RU" sz="1300" baseline="0" dirty="0" smtClean="0"/>
                        <a:t>Образа действия и степени</a:t>
                      </a:r>
                    </a:p>
                    <a:p>
                      <a:endParaRPr lang="ru-RU" sz="1300" baseline="0" dirty="0" smtClean="0"/>
                    </a:p>
                    <a:p>
                      <a:r>
                        <a:rPr lang="ru-RU" sz="1300" baseline="0" dirty="0" smtClean="0"/>
                        <a:t>Сравнения</a:t>
                      </a:r>
                    </a:p>
                    <a:p>
                      <a:endParaRPr lang="ru-RU" sz="1300" baseline="0" dirty="0" smtClean="0"/>
                    </a:p>
                    <a:p>
                      <a:r>
                        <a:rPr lang="ru-RU" sz="1300" baseline="0" dirty="0" smtClean="0"/>
                        <a:t>Цели</a:t>
                      </a:r>
                    </a:p>
                    <a:p>
                      <a:endParaRPr lang="ru-RU" sz="1300" baseline="0" dirty="0" smtClean="0"/>
                    </a:p>
                    <a:p>
                      <a:endParaRPr lang="ru-RU" sz="1300" baseline="0" dirty="0" smtClean="0"/>
                    </a:p>
                    <a:p>
                      <a:r>
                        <a:rPr lang="ru-RU" sz="1300" baseline="0" dirty="0" smtClean="0"/>
                        <a:t>Условия</a:t>
                      </a:r>
                    </a:p>
                    <a:p>
                      <a:endParaRPr lang="ru-RU" sz="1300" baseline="0" dirty="0" smtClean="0"/>
                    </a:p>
                    <a:p>
                      <a:r>
                        <a:rPr lang="ru-RU" sz="1300" baseline="0" dirty="0" smtClean="0"/>
                        <a:t>Уступки</a:t>
                      </a:r>
                      <a:endParaRPr lang="ru-RU" sz="1300" baseline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86800" cy="8382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Музыкальная пауза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ÐÑÐ·ÑÐºÐ°, ÐÐ¸ÑÐ°ÑÐ°, Ð¡ÐºÑÐ¸Ð¿Ð¸ÑÐ½ÑÐ¹ ÐÐ»ÑÑ, ÐÐ²ÑÐº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268760"/>
            <a:ext cx="7560840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78768" cy="119848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получилось предложение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1519654"/>
            <a:ext cx="83529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/>
              <a:t>Если не считать нескольких далеких пушечных выстрелов да коротенькой пулеметной очереди где-то в стороне, то можно было подумать, что в мире нет никакой войны.</a:t>
            </a:r>
            <a:endParaRPr lang="ru-RU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85723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 с текстом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00108"/>
            <a:ext cx="8686800" cy="55007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       Девушка </a:t>
            </a:r>
            <a:r>
              <a:rPr lang="ru-RU" sz="2400" dirty="0"/>
              <a:t>с такой радостью бегала по дорожкам и тропинкам так внимательно осматривала все места как будто провела здесь свое детство.</a:t>
            </a:r>
          </a:p>
          <a:p>
            <a:pPr marL="0" indent="0">
              <a:buNone/>
            </a:pPr>
            <a:r>
              <a:rPr lang="ru-RU" sz="2400" dirty="0" smtClean="0"/>
              <a:t>       На </a:t>
            </a:r>
            <a:r>
              <a:rPr lang="ru-RU" sz="2400" dirty="0"/>
              <a:t>другой день она попросила повести ее в поле  которое было недалеко от села и к которому примыкал небольшой лес. Юноша не мог не спросить ее не была ли она когда-нибудь прежде в этой деревне. Смутившись девушка отвечала что здесь впервые  и что проезжая мимо она любовалась этими местами потому-то и хочет их видеть. Юноша смолчал хотя ответ его не удовлетворил и повел ее в поле.</a:t>
            </a:r>
          </a:p>
          <a:p>
            <a:pPr marL="0" indent="0">
              <a:buNone/>
            </a:pPr>
            <a:r>
              <a:rPr lang="ru-RU" sz="2400" dirty="0" smtClean="0"/>
              <a:t>                                                                    (</a:t>
            </a:r>
            <a:r>
              <a:rPr lang="ru-RU" sz="2400" dirty="0"/>
              <a:t>По К. Аксакову)</a:t>
            </a:r>
          </a:p>
          <a:p>
            <a:pPr>
              <a:buNone/>
            </a:pP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проверим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4800" dirty="0" smtClean="0"/>
              <a:t>       Девушка </a:t>
            </a:r>
            <a:r>
              <a:rPr lang="ru-RU" sz="4800" dirty="0"/>
              <a:t>с такой радостью бегала по дорожкам и тропинкам, так внимательно осматривала все места, как будто провела здесь свое детство.</a:t>
            </a:r>
          </a:p>
          <a:p>
            <a:pPr marL="0" indent="0">
              <a:buNone/>
            </a:pPr>
            <a:r>
              <a:rPr lang="ru-RU" sz="4800" dirty="0" smtClean="0"/>
              <a:t>       На </a:t>
            </a:r>
            <a:r>
              <a:rPr lang="ru-RU" sz="4800" dirty="0"/>
              <a:t>другой день она попросила повести ее в поле, которое было недалеко от села и к которому примыкал небольшой лес. Юноша не мог не спросить ее, не была ли она когда-нибудь прежде в этой деревне. Смутившись, девушка отвечала, что здесь впервые  и что, проезжая мимо, она любовалась этими местами, потому-то и хочет их видеть. Юноша смолчал, хотя ответ его не удовлетворил, и повел ее в поле</a:t>
            </a:r>
            <a:r>
              <a:rPr lang="ru-RU" sz="4800" dirty="0" smtClean="0"/>
              <a:t>.</a:t>
            </a:r>
          </a:p>
          <a:p>
            <a:pPr marL="0" indent="0">
              <a:buNone/>
            </a:pPr>
            <a:r>
              <a:rPr lang="ru-RU" sz="4800" dirty="0"/>
              <a:t>                                                               </a:t>
            </a:r>
            <a:r>
              <a:rPr lang="ru-RU" sz="4800" dirty="0" smtClean="0"/>
              <a:t> </a:t>
            </a:r>
            <a:r>
              <a:rPr lang="ru-RU" sz="4800" dirty="0"/>
              <a:t>(По К. Аксакову)</a:t>
            </a:r>
          </a:p>
          <a:p>
            <a:pPr algn="ctr">
              <a:buNone/>
            </a:pP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 Что вам понравилось на занятии?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Пришло время посчитать жетоны и выставить оценки за работу.</a:t>
            </a:r>
          </a:p>
          <a:p>
            <a:pPr algn="ctr">
              <a:buNone/>
            </a:pPr>
            <a:endParaRPr lang="ru-RU" sz="4400" b="1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646</TotalTime>
  <Words>590</Words>
  <Application>Microsoft Office PowerPoint</Application>
  <PresentationFormat>Экран (4:3)</PresentationFormat>
  <Paragraphs>148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Сложноподчиненное предложение  (практическое занятие)     преподаватель: Зольникова  Анастасия Михайловна</vt:lpstr>
      <vt:lpstr>Эмоциональная разминка</vt:lpstr>
      <vt:lpstr>Работа со схемами</vt:lpstr>
      <vt:lpstr> Типы придаточных</vt:lpstr>
      <vt:lpstr>Музыкальная пауза</vt:lpstr>
      <vt:lpstr> получилось предложение</vt:lpstr>
      <vt:lpstr>Работа с текстом</vt:lpstr>
      <vt:lpstr>проверим</vt:lpstr>
      <vt:lpstr>РЕФЛЕКСИЯ</vt:lpstr>
      <vt:lpstr>Домашнее задание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НАРЕЧИЕ КАК ЧАСТЬ РЕЧИ      Учитель: Е. С. Александрова</dc:title>
  <dc:creator>User</dc:creator>
  <cp:lastModifiedBy>Aleksey</cp:lastModifiedBy>
  <cp:revision>72</cp:revision>
  <dcterms:created xsi:type="dcterms:W3CDTF">2016-12-08T19:13:28Z</dcterms:created>
  <dcterms:modified xsi:type="dcterms:W3CDTF">2019-11-20T17:26:24Z</dcterms:modified>
</cp:coreProperties>
</file>