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4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717" autoAdjust="0"/>
  </p:normalViewPr>
  <p:slideViewPr>
    <p:cSldViewPr>
      <p:cViewPr>
        <p:scale>
          <a:sx n="100" d="100"/>
          <a:sy n="100" d="100"/>
        </p:scale>
        <p:origin x="-300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пт 22.10.21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Тема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«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Загрязнение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атмосферного воздуха в городе Качканар»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4181484"/>
          </a:xfrm>
        </p:spPr>
        <p:txBody>
          <a:bodyPr>
            <a:normAutofit fontScale="92500" lnSpcReduction="10000"/>
          </a:bodyPr>
          <a:lstStyle/>
          <a:p>
            <a:pPr algn="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Автор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Лютиков Иван Дмитриевич</a:t>
            </a:r>
          </a:p>
          <a:p>
            <a:pPr algn="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10 «А» класс</a:t>
            </a:r>
          </a:p>
          <a:p>
            <a:pPr algn="r"/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r"/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r"/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r"/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Руководитель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Учитель биологии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Щинова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Л.А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>
            <a:normAutofit/>
          </a:bodyPr>
          <a:lstStyle/>
          <a:p>
            <a:pPr algn="ctr"/>
            <a:endParaRPr lang="ru-RU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14290"/>
            <a:ext cx="8229600" cy="6357982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ru-RU" b="1" dirty="0" smtClean="0"/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Моя цель</a:t>
            </a:r>
            <a:r>
              <a:rPr lang="ru-RU" sz="4000" dirty="0" smtClean="0">
                <a:latin typeface="Arial" pitchFamily="34" charset="0"/>
                <a:cs typeface="Arial" pitchFamily="34" charset="0"/>
              </a:rPr>
              <a:t> – выяснить, насколько чистый воздух в г. Качканар, относительно других городов Свердловской области.</a:t>
            </a:r>
          </a:p>
          <a:p>
            <a:pPr>
              <a:buNone/>
            </a:pPr>
            <a:r>
              <a:rPr lang="ru-RU" sz="4000" dirty="0" smtClean="0">
                <a:latin typeface="Arial" pitchFamily="34" charset="0"/>
                <a:cs typeface="Arial" pitchFamily="34" charset="0"/>
              </a:rPr>
              <a:t> Я определил для себя следующие </a:t>
            </a:r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задачи:</a:t>
            </a:r>
            <a:r>
              <a:rPr lang="ru-RU" sz="4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ru-RU" sz="4000" dirty="0" smtClean="0">
                <a:latin typeface="Arial" pitchFamily="34" charset="0"/>
                <a:cs typeface="Arial" pitchFamily="34" charset="0"/>
              </a:rPr>
              <a:t>1. Узнать какие приборы для контроля чистоты воздуха применяются в г. Качканар.</a:t>
            </a:r>
          </a:p>
          <a:p>
            <a:pPr>
              <a:buFont typeface="Arial" pitchFamily="34" charset="0"/>
              <a:buChar char="•"/>
            </a:pPr>
            <a:r>
              <a:rPr lang="ru-RU" sz="4000" dirty="0" smtClean="0">
                <a:latin typeface="Arial" pitchFamily="34" charset="0"/>
                <a:cs typeface="Arial" pitchFamily="34" charset="0"/>
              </a:rPr>
              <a:t>2. Узнать насколько чистый воздух в Качканаре, относительно других городов Свердловской области. </a:t>
            </a:r>
          </a:p>
          <a:p>
            <a:pPr>
              <a:buFont typeface="Arial" pitchFamily="34" charset="0"/>
              <a:buChar char="•"/>
            </a:pPr>
            <a:r>
              <a:rPr lang="ru-RU" sz="4000" dirty="0" smtClean="0">
                <a:latin typeface="Arial" pitchFamily="34" charset="0"/>
                <a:cs typeface="Arial" pitchFamily="34" charset="0"/>
              </a:rPr>
              <a:t>3. Посетить Качканарскую метеостанцию и встретится с экологом г. Качканара, с целью выяснения видов работ по определению чистоты атмосферного воздуха.</a:t>
            </a:r>
          </a:p>
          <a:p>
            <a:pPr>
              <a:buFont typeface="Arial" pitchFamily="34" charset="0"/>
              <a:buChar char="•"/>
            </a:pPr>
            <a:r>
              <a:rPr lang="ru-RU" sz="4000" dirty="0" smtClean="0">
                <a:latin typeface="Arial" pitchFamily="34" charset="0"/>
                <a:cs typeface="Arial" pitchFamily="34" charset="0"/>
              </a:rPr>
              <a:t>4. Проанализировать полученные результаты и определить чистые и грязные микрорайоны нашего города.</a:t>
            </a:r>
          </a:p>
          <a:p>
            <a:pPr>
              <a:buNone/>
            </a:pPr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Гипотеза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4000" dirty="0" smtClean="0">
                <a:latin typeface="Arial" pitchFamily="34" charset="0"/>
                <a:cs typeface="Arial" pitchFamily="34" charset="0"/>
              </a:rPr>
              <a:t>   На основании моей исследовательской работы я предполагаю, что количество выбросов вредных веществ в атмосферу Качканарским горно-обогатительным комбинатом, больше количества выбросов других стационарных источников по Свердловской области.</a:t>
            </a:r>
          </a:p>
          <a:p>
            <a:pPr>
              <a:buNone/>
            </a:pPr>
            <a:r>
              <a:rPr lang="ru-RU" sz="4000" dirty="0" smtClean="0">
                <a:latin typeface="Arial" pitchFamily="34" charset="0"/>
                <a:cs typeface="Arial" pitchFamily="34" charset="0"/>
              </a:rPr>
              <a:t>    Чтобы узнать о метеостанции и как происходят замеры чистоты воздуха, я встретился с метеорологом Зыковой Людмилой Алексеевной, а диаграммы и таблицы мне помогла составить эколог города.</a:t>
            </a:r>
          </a:p>
          <a:p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286520"/>
            <a:ext cx="57150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785794"/>
            <a:ext cx="7786742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358214" y="6143644"/>
            <a:ext cx="500066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Приборы для измерения чистоты воздуха</a:t>
            </a:r>
            <a:r>
              <a:rPr lang="ru-RU" sz="5400" b="1" dirty="0" smtClean="0"/>
              <a:t/>
            </a:r>
            <a:br>
              <a:rPr lang="ru-RU" sz="5400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946127"/>
            <a:ext cx="8229600" cy="591187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800" b="1" dirty="0" smtClean="0"/>
          </a:p>
          <a:p>
            <a:pPr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Я узнал, что для измерения чистоты воздуха в Свердловской области используются приборы, представленные ниже.</a:t>
            </a:r>
          </a:p>
          <a:p>
            <a:pPr>
              <a:buNone/>
            </a:pPr>
            <a:r>
              <a:rPr lang="ru-RU" sz="1800" b="1" dirty="0" smtClean="0"/>
              <a:t> </a:t>
            </a:r>
            <a:r>
              <a:rPr lang="ru-RU" sz="1800" b="1" dirty="0" smtClean="0">
                <a:latin typeface="Arial" pitchFamily="34" charset="0"/>
                <a:cs typeface="Arial" pitchFamily="34" charset="0"/>
              </a:rPr>
              <a:t>1.Газоанализатор «</a:t>
            </a:r>
            <a:r>
              <a:rPr lang="ru-RU" sz="1800" b="1" dirty="0" err="1" smtClean="0">
                <a:latin typeface="Arial" pitchFamily="34" charset="0"/>
                <a:cs typeface="Arial" pitchFamily="34" charset="0"/>
              </a:rPr>
              <a:t>Элан</a:t>
            </a:r>
            <a:r>
              <a:rPr lang="ru-RU" sz="1800" b="1" dirty="0" smtClean="0">
                <a:latin typeface="Arial" pitchFamily="34" charset="0"/>
                <a:cs typeface="Arial" pitchFamily="34" charset="0"/>
              </a:rPr>
              <a:t>»</a:t>
            </a:r>
            <a:r>
              <a:rPr lang="ru-RU" sz="1800" b="1" dirty="0" smtClean="0"/>
              <a:t>                                                   </a:t>
            </a:r>
            <a:r>
              <a:rPr lang="ru-RU" sz="1800" b="1" dirty="0" smtClean="0">
                <a:latin typeface="Arial" pitchFamily="34" charset="0"/>
                <a:cs typeface="Arial" pitchFamily="34" charset="0"/>
              </a:rPr>
              <a:t>3.Прибор ПА 40М-1</a:t>
            </a:r>
            <a:endParaRPr lang="ru-RU" sz="1800" b="1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pPr>
              <a:buNone/>
            </a:pPr>
            <a:r>
              <a:rPr lang="ru-RU" sz="1800" b="1" dirty="0" smtClean="0"/>
              <a:t>                                               </a:t>
            </a:r>
            <a:r>
              <a:rPr lang="ru-RU" sz="1800" b="1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ru-RU" sz="1800" b="1" dirty="0" err="1" smtClean="0">
                <a:latin typeface="Arial" pitchFamily="34" charset="0"/>
                <a:cs typeface="Arial" pitchFamily="34" charset="0"/>
              </a:rPr>
              <a:t>Метеометр</a:t>
            </a:r>
            <a:r>
              <a:rPr lang="ru-RU" sz="1800" b="1" dirty="0" smtClean="0">
                <a:latin typeface="Arial" pitchFamily="34" charset="0"/>
                <a:cs typeface="Arial" pitchFamily="34" charset="0"/>
              </a:rPr>
              <a:t> МЭС-200А</a:t>
            </a:r>
          </a:p>
          <a:p>
            <a:endParaRPr lang="ru-RU" sz="1800" b="1" dirty="0" smtClean="0"/>
          </a:p>
          <a:p>
            <a:endParaRPr lang="ru-RU" sz="1800" b="1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C:\Users\Иван\Desktop\elan_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62" y="2643182"/>
            <a:ext cx="1771650" cy="1708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Иван\Desktop\0004344-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54" y="4643446"/>
            <a:ext cx="2143140" cy="178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Иван\Desktop\pa-40m-2-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12" y="2643182"/>
            <a:ext cx="2110105" cy="207645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Управляющая кнопка: домой 8">
            <a:hlinkClick r:id="rId5" action="ppaction://hlinksldjump" highlightClick="1"/>
          </p:cNvPr>
          <p:cNvSpPr/>
          <p:nvPr/>
        </p:nvSpPr>
        <p:spPr>
          <a:xfrm>
            <a:off x="8072462" y="6072206"/>
            <a:ext cx="500066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73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Приборы для контроля качества воздуха на метеостанции Качканара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5197493"/>
          </a:xfrm>
        </p:spPr>
        <p:txBody>
          <a:bodyPr/>
          <a:lstStyle/>
          <a:p>
            <a:pPr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Я посетил метеостанцию города Качканар.</a:t>
            </a:r>
          </a:p>
          <a:p>
            <a:pPr algn="ctr">
              <a:buNone/>
            </a:pPr>
            <a:r>
              <a:rPr lang="ru-RU" sz="2000" b="1" dirty="0" smtClean="0"/>
              <a:t>Метеостанция Качканара</a:t>
            </a:r>
          </a:p>
          <a:p>
            <a:pPr algn="ctr">
              <a:buNone/>
            </a:pPr>
            <a:endParaRPr lang="ru-RU" sz="2000" dirty="0" smtClean="0"/>
          </a:p>
          <a:p>
            <a:endParaRPr lang="ru-RU" dirty="0"/>
          </a:p>
        </p:txBody>
      </p:sp>
      <p:pic>
        <p:nvPicPr>
          <p:cNvPr id="4" name="Рисунок 3" descr="C:\Users\Иван\Desktop\ilqL0AeAWj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298" y="2500306"/>
            <a:ext cx="4143404" cy="40005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358214" y="6000768"/>
            <a:ext cx="428628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-2286040"/>
            <a:ext cx="8229600" cy="5643602"/>
          </a:xfrm>
        </p:spPr>
        <p:txBody>
          <a:bodyPr/>
          <a:lstStyle/>
          <a:p>
            <a:r>
              <a:rPr lang="ru-RU" sz="2000" b="1" dirty="0" smtClean="0"/>
              <a:t>1. Барограф - самопишущий прибор для непрерывной записи значений атмосферного давления.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50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285720" y="1071546"/>
            <a:ext cx="835824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Посетив метеостанцию города Качканара, я узнал,</a:t>
            </a:r>
            <a:r>
              <a:rPr kumimoji="0" lang="ru-RU" sz="2000" b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какими приборами</a:t>
            </a:r>
            <a:r>
              <a:rPr kumimoji="0" lang="ru-RU" sz="2000" b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осуществляют</a:t>
            </a:r>
            <a:r>
              <a:rPr lang="ru-RU" sz="20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измерение качества воздуха.</a:t>
            </a:r>
            <a:endParaRPr kumimoji="0" lang="ru-RU" sz="1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Иван\Desktop\LjNVL5H9l5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70" y="2714620"/>
            <a:ext cx="4917440" cy="3714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73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2. Экран передачи значений метеорологических приборов.</a:t>
            </a:r>
            <a:r>
              <a:rPr lang="ru-RU" sz="5400" b="1" dirty="0" smtClean="0"/>
              <a:t/>
            </a:r>
            <a:br>
              <a:rPr lang="ru-RU" sz="5400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000" dirty="0" smtClean="0"/>
          </a:p>
          <a:p>
            <a:pPr algn="ctr"/>
            <a:endParaRPr lang="ru-RU" sz="1800" dirty="0"/>
          </a:p>
        </p:txBody>
      </p:sp>
      <p:pic>
        <p:nvPicPr>
          <p:cNvPr id="4" name="Рисунок 3" descr="C:\Users\Иван\Desktop\8Z3BTNfoqMU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480" y="2071678"/>
            <a:ext cx="5715339" cy="41814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73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3. Гигрометр -</a:t>
            </a:r>
            <a:r>
              <a:rPr lang="ru-RU" sz="3600" dirty="0" smtClean="0"/>
              <a:t> </a:t>
            </a:r>
            <a:r>
              <a:rPr lang="ru-RU" sz="3600" b="1" dirty="0" smtClean="0"/>
              <a:t>измерительный прибор для определения влажности воздуха.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584043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C:\Users\Иван\Desktop\R_XmkJHdtm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402025" y="2169951"/>
            <a:ext cx="4500594" cy="41611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92880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4. Плювиограф или </a:t>
            </a:r>
            <a:r>
              <a:rPr lang="ru-RU" sz="3600" b="1" dirty="0" err="1" smtClean="0"/>
              <a:t>осадкомер</a:t>
            </a:r>
            <a:r>
              <a:rPr lang="ru-RU" sz="3600" b="1" dirty="0" smtClean="0"/>
              <a:t> — прибор для измерения атмосферных жидких и твёрдых осадков.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84017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C:\Users\Иван\Desktop\UrzsdJYGSBc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74" y="2428868"/>
            <a:ext cx="4062430" cy="40719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50017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5. Анеморумбометр – прибор для измерения силы и чистоты воздуха.</a:t>
            </a:r>
            <a:r>
              <a:rPr lang="ru-RU" sz="5400" b="1" dirty="0" smtClean="0"/>
              <a:t/>
            </a:r>
            <a:br>
              <a:rPr lang="ru-RU" sz="5400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86058"/>
            <a:ext cx="8229600" cy="3340105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000" dirty="0" smtClean="0"/>
          </a:p>
          <a:p>
            <a:pPr algn="ctr"/>
            <a:endParaRPr lang="ru-RU" sz="2000" dirty="0"/>
          </a:p>
        </p:txBody>
      </p:sp>
      <p:pic>
        <p:nvPicPr>
          <p:cNvPr id="4" name="Рисунок 3" descr="C:\Users\Иван\Desktop\33Qw20fvqg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99008" y="2172967"/>
            <a:ext cx="4286282" cy="3940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00024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6. Дозиметр - прибор для измерения дозы или мощности ионизирующего излучения за некоторый промежуток времени.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286124"/>
            <a:ext cx="8229600" cy="284003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C:\Users\Иван\Desktop\HPP5nN6hk-w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00298" y="2571744"/>
            <a:ext cx="4000528" cy="400052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7929586" y="6072206"/>
            <a:ext cx="571504" cy="50006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000125"/>
            <a:ext cx="8001056" cy="4857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857250"/>
            <a:ext cx="7358114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429652" y="6286520"/>
            <a:ext cx="500066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Заключение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В результате работы я изучил, что такое атмосфера, выяснил, какие источники загрязнения существуют в г. Качканар, узнал, какие существуют приборы для измерения чистоты воздуха в Свердловской области и Северном управленческом округе, сравнил уровень загрязнения города Качканар и других городов Свердловской области, выявил чистые и загрязненные районы города Качканар.</a:t>
            </a:r>
          </a:p>
          <a:p>
            <a:pPr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По данным моих исследований я сделал вывод, что чистота атмосферного воздуха в Качканаре во многом зависит от количества выбросов загрязняющих веществ Качканарским горно-обогатительным комбинатом.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328</TotalTime>
  <Words>408</Words>
  <Application>Microsoft Office PowerPoint</Application>
  <PresentationFormat>Экран (4:3)</PresentationFormat>
  <Paragraphs>45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Тема: «Загрязнение атмосферного воздуха в городе Качканар»</vt:lpstr>
      <vt:lpstr>Презентация PowerPoint</vt:lpstr>
      <vt:lpstr>Презентация PowerPoint</vt:lpstr>
      <vt:lpstr>Приборы для измерения чистоты воздуха </vt:lpstr>
      <vt:lpstr>Приборы для контроля качества воздуха на метеостанции Качканара </vt:lpstr>
      <vt:lpstr>1. Барограф - самопишущий прибор для непрерывной записи значений атмосферного давления. </vt:lpstr>
      <vt:lpstr>2. Экран передачи значений метеорологических приборов. </vt:lpstr>
      <vt:lpstr>3. Гигрометр - измерительный прибор для определения влажности воздуха. </vt:lpstr>
      <vt:lpstr>4. Плювиограф или осадкомер — прибор для измерения атмосферных жидких и твёрдых осадков. </vt:lpstr>
      <vt:lpstr>5. Анеморумбометр – прибор для измерения силы и чистоты воздуха. </vt:lpstr>
      <vt:lpstr>6. Дозиметр - прибор для измерения дозы или мощности ионизирующего излучения за некоторый промежуток времени. </vt:lpstr>
      <vt:lpstr>Презентация PowerPoint</vt:lpstr>
      <vt:lpstr>Презентация PowerPoint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Иван</dc:creator>
  <cp:lastModifiedBy>User</cp:lastModifiedBy>
  <cp:revision>38</cp:revision>
  <dcterms:created xsi:type="dcterms:W3CDTF">2014-02-17T11:57:10Z</dcterms:created>
  <dcterms:modified xsi:type="dcterms:W3CDTF">2021-10-22T06:39:14Z</dcterms:modified>
</cp:coreProperties>
</file>