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62" r:id="rId6"/>
    <p:sldId id="263" r:id="rId7"/>
    <p:sldId id="265" r:id="rId8"/>
    <p:sldId id="266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7E870-C64F-493B-8028-171B300B44C8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72AA6-16A9-47C7-A0CC-ECE98CABC1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4470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7E870-C64F-493B-8028-171B300B44C8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72AA6-16A9-47C7-A0CC-ECE98CABC1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4531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7E870-C64F-493B-8028-171B300B44C8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72AA6-16A9-47C7-A0CC-ECE98CABC1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047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7E870-C64F-493B-8028-171B300B44C8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72AA6-16A9-47C7-A0CC-ECE98CABC1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3966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7E870-C64F-493B-8028-171B300B44C8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72AA6-16A9-47C7-A0CC-ECE98CABC1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7917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7E870-C64F-493B-8028-171B300B44C8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72AA6-16A9-47C7-A0CC-ECE98CABC1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912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7E870-C64F-493B-8028-171B300B44C8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72AA6-16A9-47C7-A0CC-ECE98CABC1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0599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7E870-C64F-493B-8028-171B300B44C8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72AA6-16A9-47C7-A0CC-ECE98CABC1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436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7E870-C64F-493B-8028-171B300B44C8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72AA6-16A9-47C7-A0CC-ECE98CABC1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014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7E870-C64F-493B-8028-171B300B44C8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72AA6-16A9-47C7-A0CC-ECE98CABC1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9267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7E870-C64F-493B-8028-171B300B44C8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72AA6-16A9-47C7-A0CC-ECE98CABC1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4539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97E870-C64F-493B-8028-171B300B44C8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72AA6-16A9-47C7-A0CC-ECE98CABC1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5631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5988"/>
            <a:ext cx="12192000" cy="692398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45030" y="149603"/>
            <a:ext cx="4901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Мои край родной</a:t>
            </a:r>
            <a:endParaRPr lang="ru-RU" sz="4800" b="1" dirty="0">
              <a:solidFill>
                <a:srgbClr val="FF000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6526" y="1819374"/>
            <a:ext cx="9281474" cy="43928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5279010" y="5024487"/>
            <a:ext cx="57974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педагог – психолог</a:t>
            </a:r>
          </a:p>
          <a:p>
            <a:r>
              <a:rPr lang="ru-RU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Трошенкова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Е.А.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16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5" name="Прямоугольник 4"/>
          <p:cNvSpPr/>
          <p:nvPr/>
        </p:nvSpPr>
        <p:spPr>
          <a:xfrm>
            <a:off x="4600280" y="537328"/>
            <a:ext cx="709838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Тверская область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субъект Российской Федерации, входит в состав Центрального федерального округа. Административный центр — город Тверь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 — 84 201 км²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Расположена на западе средней части Восточно-Европейской (Русской) равнины.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Протянулась на 260 км с севера на юг и на 450 км с запада на восток.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Граничит с Ярославской на востоке, Вологодской и Новгородской на севере, Московской и Смоленской на юге и Псковской на западе областями.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Рельеф в основном равнинный с чередованием низменностей и возвышенностей. В западной части области находится Валдайская возвышенность с высотами 200–300 м над уровнем моря.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62" y="1357460"/>
            <a:ext cx="3910555" cy="42612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83482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686"/>
            <a:ext cx="12192000" cy="6857999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228" y="2630913"/>
            <a:ext cx="4344037" cy="328686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807" y="2795177"/>
            <a:ext cx="4287625" cy="321478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89814" y="471340"/>
            <a:ext cx="1036398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Тверца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ru-RU" dirty="0" smtClean="0"/>
              <a:t>—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река в Тверской области России, левый приток Волги. Длина — 188 км, площадь водосборного бассейна — 6510 км². Входит в состав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Вышневолоцкой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водной системы, относится к Верхневолжскому бассейновому округу, частично судоходна. Древние истоки осушены и застроены. По берегам множество памятников археологии и архитектуры.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96206" y="5948530"/>
            <a:ext cx="62122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р</a:t>
            </a:r>
            <a:r>
              <a:rPr lang="ru-RU" sz="2800" b="1" dirty="0" smtClean="0">
                <a:solidFill>
                  <a:srgbClr val="FF0000"/>
                </a:solidFill>
              </a:rPr>
              <a:t>. </a:t>
            </a:r>
            <a:r>
              <a:rPr lang="ru-RU" sz="2800" b="1" dirty="0" err="1" smtClean="0">
                <a:solidFill>
                  <a:srgbClr val="FF0000"/>
                </a:solidFill>
              </a:rPr>
              <a:t>Тверца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48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</p:spPr>
      </p:pic>
      <p:sp>
        <p:nvSpPr>
          <p:cNvPr id="8" name="TextBox 7"/>
          <p:cNvSpPr txBox="1"/>
          <p:nvPr/>
        </p:nvSpPr>
        <p:spPr>
          <a:xfrm>
            <a:off x="4468305" y="18570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564849" y="1036948"/>
            <a:ext cx="8983745" cy="653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10472" y="425919"/>
            <a:ext cx="10580802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Ботани́ческий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сад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Тверско́го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госуда́рственного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университе́та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самый северный ботанический сад России с экспозицией степных растений, единственный в своём роде во всем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Верхневолжье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Расположен в Заволжском районе Твери, недалеко от места впадения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Тверцы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Волгу. Объект историко-культурного и природного наследия — памятник археологии.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саду представлено около 350 видов деревьев и кустарников, более 2000 травянистых растений, создано 8 экспозиций и 6 фондовых коллекций. На территории сада находится пруд (о его существовании известно ещё с XVIII века), русло ручья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Бухань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0270" y="3044858"/>
            <a:ext cx="5026451" cy="32838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7752" y="2950590"/>
            <a:ext cx="4840421" cy="33426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7392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5" name="Прямоугольник 4"/>
          <p:cNvSpPr/>
          <p:nvPr/>
        </p:nvSpPr>
        <p:spPr>
          <a:xfrm>
            <a:off x="5844446" y="365125"/>
            <a:ext cx="5674936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Жемчужина Тверского края –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озеро Селигер. </a:t>
            </a:r>
            <a:r>
              <a:rPr lang="ru-RU" sz="2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Селиге́р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система озёр ледникового происхождения. Другое название — </a:t>
            </a:r>
            <a:r>
              <a:rPr lang="ru-RU" sz="2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Осташковское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 названию стоящего на озёрном берегу города Осташкова.  Селигер принимает 110 притоков, а из него вытекает лишь одна река </a:t>
            </a:r>
            <a:r>
              <a:rPr lang="ru-RU" sz="2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Селижаровка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Озеро лежит на высоте 205 метров над уровнем моря. Ледниковым происхождением объясняется его своеобразная форма — это не озеро в привычном понятии, а скорее цепочка озёр, протянувшихся с севера на юг на 100 км и связанных между собой короткими узкими протоками.</a:t>
            </a:r>
          </a:p>
          <a:p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Береговая линия протяжённостью более 500 км отличается изрезанностью — поросшие лесом</a:t>
            </a:r>
          </a:p>
          <a:p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мысы, глубокие вдавшиеся в сушу</a:t>
            </a:r>
          </a:p>
          <a:p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живописные заливы, разнообразные</a:t>
            </a:r>
          </a:p>
          <a:p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форме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79629" y="177280"/>
            <a:ext cx="32711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Оз. Селигер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864" y="902259"/>
            <a:ext cx="4572000" cy="2667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9155" y="3749644"/>
            <a:ext cx="4762500" cy="255556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2868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067" y="1"/>
            <a:ext cx="12192000" cy="6857999"/>
          </a:xfrm>
        </p:spPr>
      </p:pic>
      <p:sp>
        <p:nvSpPr>
          <p:cNvPr id="3" name="Прямоугольник 2"/>
          <p:cNvSpPr/>
          <p:nvPr/>
        </p:nvSpPr>
        <p:spPr>
          <a:xfrm>
            <a:off x="3690947" y="365125"/>
            <a:ext cx="34529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ИСТОК  ВОЛГИ 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08900" y="657512"/>
            <a:ext cx="1064836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Священное место – исток великой Волги расположен в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Осташковском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районе Тверской области. «Главная улица России», крупнейшая европейская река Волга начинается у юго-западной околицы деревни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Волговерховье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на высоте 228 метров над уровнем моря. На окраине болотца имеются несколько родников, объединённых между собой в небольшой водоём, один из которых считается истоком реки Волги. Вокруг родника построена часовня, к которой ведёт мостик. Из водоёма Волга вытекает обыкновенным ручейком шириной 50-100 см и глубиной до 30 см. Вода в ручейке имеет красно-чёрный оттенок, в засушливое лето ручей в пределах деревни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Волговерховье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часто пересыхает.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8523" y="3212057"/>
            <a:ext cx="7497452" cy="316988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20487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7312" y="747073"/>
            <a:ext cx="5584599" cy="55900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681873" y="509123"/>
            <a:ext cx="4729113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Родник Фонтан </a:t>
            </a:r>
            <a:r>
              <a:rPr lang="ru-RU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Филимоновский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природный памятник регионального значения в Тверской области.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 в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Бологовском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районе,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правом берегу реки Березайка, в 700 м ниже по течению от деревни Филимоново, в излучине реки, в 30 м от уреза воды</a:t>
            </a:r>
          </a:p>
        </p:txBody>
      </p:sp>
    </p:spTree>
    <p:extLst>
      <p:ext uri="{BB962C8B-B14F-4D97-AF65-F5344CB8AC3E}">
        <p14:creationId xmlns:p14="http://schemas.microsoft.com/office/powerpoint/2010/main" val="1275769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</p:spPr>
      </p:pic>
      <p:sp>
        <p:nvSpPr>
          <p:cNvPr id="9" name="Прямоугольник 8"/>
          <p:cNvSpPr/>
          <p:nvPr/>
        </p:nvSpPr>
        <p:spPr>
          <a:xfrm>
            <a:off x="681873" y="509123"/>
            <a:ext cx="47291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56942" y="365125"/>
            <a:ext cx="638312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Тверская область </a:t>
            </a:r>
            <a:r>
              <a:rPr lang="ru-RU" sz="2400" dirty="0"/>
              <a:t>– уголок России.</a:t>
            </a:r>
          </a:p>
          <a:p>
            <a:pPr algn="ctr"/>
            <a:endParaRPr lang="ru-RU" sz="2400" dirty="0"/>
          </a:p>
          <a:p>
            <a:pPr algn="ctr"/>
            <a:r>
              <a:rPr lang="ru-RU" sz="2400" dirty="0"/>
              <a:t>Край мне родной и сердцу дорогой.</a:t>
            </a:r>
          </a:p>
          <a:p>
            <a:pPr algn="ctr"/>
            <a:endParaRPr lang="ru-RU" sz="2400" dirty="0"/>
          </a:p>
          <a:p>
            <a:pPr algn="ctr"/>
            <a:r>
              <a:rPr lang="ru-RU" sz="2400" dirty="0"/>
              <a:t>Природа здесь и ярче и красивей,</a:t>
            </a:r>
          </a:p>
          <a:p>
            <a:pPr algn="ctr"/>
            <a:endParaRPr lang="ru-RU" sz="2400" dirty="0"/>
          </a:p>
          <a:p>
            <a:pPr algn="ctr"/>
            <a:r>
              <a:rPr lang="ru-RU" sz="2400" dirty="0"/>
              <a:t>А небо манит нежной синевой.</a:t>
            </a:r>
          </a:p>
          <a:p>
            <a:pPr algn="ctr"/>
            <a:endParaRPr lang="ru-RU" sz="2400" dirty="0"/>
          </a:p>
          <a:p>
            <a:pPr algn="ctr"/>
            <a:r>
              <a:rPr lang="ru-RU" sz="2400" dirty="0"/>
              <a:t> </a:t>
            </a:r>
            <a:r>
              <a:rPr lang="ru-RU" sz="2400" dirty="0" smtClean="0"/>
              <a:t>Тверская </a:t>
            </a:r>
            <a:r>
              <a:rPr lang="ru-RU" sz="2400" dirty="0"/>
              <a:t>область! Край мой милый!</a:t>
            </a:r>
          </a:p>
          <a:p>
            <a:pPr algn="ctr"/>
            <a:endParaRPr lang="ru-RU" sz="2400" dirty="0"/>
          </a:p>
          <a:p>
            <a:pPr algn="ctr"/>
            <a:r>
              <a:rPr lang="ru-RU" sz="2400" dirty="0"/>
              <a:t>Льняных раздолий, заливных лугов краса!</a:t>
            </a:r>
          </a:p>
          <a:p>
            <a:pPr algn="ctr"/>
            <a:endParaRPr lang="ru-RU" sz="2400" dirty="0"/>
          </a:p>
          <a:p>
            <a:pPr algn="ctr"/>
            <a:r>
              <a:rPr lang="ru-RU" sz="2400" dirty="0"/>
              <a:t>Ты – сердце родины, России!</a:t>
            </a:r>
          </a:p>
          <a:p>
            <a:pPr algn="ctr"/>
            <a:endParaRPr lang="ru-RU" sz="2400" dirty="0"/>
          </a:p>
          <a:p>
            <a:pPr algn="ctr"/>
            <a:r>
              <a:rPr lang="ru-RU" sz="2400" dirty="0"/>
              <a:t>Твоё богатство – пашни и леса.</a:t>
            </a:r>
          </a:p>
          <a:p>
            <a:pPr algn="ctr"/>
            <a:endParaRPr lang="ru-RU" sz="2400" dirty="0"/>
          </a:p>
          <a:p>
            <a:r>
              <a:rPr lang="ru-RU" sz="2400" dirty="0"/>
              <a:t>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1989" y="509124"/>
            <a:ext cx="4378997" cy="26952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2580" y="3353623"/>
            <a:ext cx="4431384" cy="27738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8850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574</Words>
  <Application>Microsoft Office PowerPoint</Application>
  <PresentationFormat>Широкоэкранный</PresentationFormat>
  <Paragraphs>40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Arial Narrow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One_64</dc:creator>
  <cp:lastModifiedBy>One_64</cp:lastModifiedBy>
  <cp:revision>17</cp:revision>
  <dcterms:created xsi:type="dcterms:W3CDTF">2025-09-10T19:16:24Z</dcterms:created>
  <dcterms:modified xsi:type="dcterms:W3CDTF">2025-09-16T18:17:55Z</dcterms:modified>
</cp:coreProperties>
</file>