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57" r:id="rId4"/>
    <p:sldId id="258" r:id="rId5"/>
    <p:sldId id="272" r:id="rId6"/>
    <p:sldId id="270" r:id="rId7"/>
    <p:sldId id="273" r:id="rId8"/>
    <p:sldId id="271" r:id="rId9"/>
    <p:sldId id="274" r:id="rId10"/>
    <p:sldId id="282" r:id="rId11"/>
    <p:sldId id="260" r:id="rId12"/>
    <p:sldId id="275" r:id="rId13"/>
    <p:sldId id="276" r:id="rId14"/>
    <p:sldId id="261" r:id="rId15"/>
    <p:sldId id="278" r:id="rId16"/>
    <p:sldId id="262" r:id="rId17"/>
    <p:sldId id="283" r:id="rId18"/>
    <p:sldId id="263" r:id="rId19"/>
    <p:sldId id="279" r:id="rId20"/>
    <p:sldId id="280" r:id="rId21"/>
    <p:sldId id="284" r:id="rId22"/>
    <p:sldId id="265" r:id="rId23"/>
    <p:sldId id="285" r:id="rId24"/>
    <p:sldId id="286" r:id="rId25"/>
    <p:sldId id="287" r:id="rId26"/>
    <p:sldId id="267" r:id="rId27"/>
    <p:sldId id="288" r:id="rId28"/>
    <p:sldId id="289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469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325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398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733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135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97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625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844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070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26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9544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2EFF7-C9A4-4954-A515-3D76FA139A6C}" type="datetimeFigureOut">
              <a:rPr lang="ru-RU" smtClean="0"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8D492-4A2D-4709-9500-9FBA89DD5C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579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42716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Урок-игра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«Лексика – наш друг» </a:t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6731" y="2897065"/>
            <a:ext cx="4718538" cy="353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270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0377" y="222617"/>
            <a:ext cx="9144000" cy="116656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игры:</a:t>
            </a:r>
            <a:endParaRPr lang="ru-RU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8216" y="1793631"/>
            <a:ext cx="82735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«Лексическое значение слова»;</a:t>
            </a:r>
          </a:p>
          <a:p>
            <a:pPr marL="342900" indent="-342900">
              <a:buAutoNum type="arabicPeriod"/>
            </a:pP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«Фразеологизмы»;</a:t>
            </a:r>
          </a:p>
          <a:p>
            <a:pPr marL="342900" indent="-342900">
              <a:buAutoNum type="arabicPeriod"/>
            </a:pP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«Многозначные слова»;</a:t>
            </a:r>
          </a:p>
          <a:p>
            <a:pPr marL="342900" indent="-342900">
              <a:buAutoNum type="arabicPeriod"/>
            </a:pP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«Синонимы и антонимы»; </a:t>
            </a:r>
          </a:p>
          <a:p>
            <a:pPr marL="342900" indent="-342900">
              <a:buAutoNum type="arabicPeriod"/>
            </a:pP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«Зашифруйте слово». </a:t>
            </a:r>
            <a:endParaRPr lang="ru-RU" sz="4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056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6225" y="4355001"/>
            <a:ext cx="9144000" cy="116656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их лексическое значение максимально приближенное к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значению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данному в толковом словаре.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обсуждение 1 минута, отвечает один из представителей команды. 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6477" y="263769"/>
            <a:ext cx="106386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этап - «Лексическое значение слова»</a:t>
            </a:r>
            <a:endParaRPr lang="ru-RU" sz="54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511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3171" y="0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лексическое значение слова «стол»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3206" y="2960076"/>
            <a:ext cx="3555023" cy="3555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69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0100" y="350837"/>
            <a:ext cx="10858500" cy="428270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предмет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мебели в виде широкой горизонтальной пластины на опорах, ножках.</a:t>
            </a:r>
          </a:p>
        </p:txBody>
      </p:sp>
    </p:spTree>
    <p:extLst>
      <p:ext uri="{BB962C8B-B14F-4D97-AF65-F5344CB8AC3E}">
        <p14:creationId xmlns:p14="http://schemas.microsoft.com/office/powerpoint/2010/main" val="2808216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5925" y="350838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лексическое значение слова «окно»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5591" y="3376245"/>
            <a:ext cx="5260564" cy="254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539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1964" y="207413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Окно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отверстие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стене для света и воздуха, а также рама со стеклом, закрывающая это отверстие</a:t>
            </a:r>
          </a:p>
        </p:txBody>
      </p:sp>
    </p:spTree>
    <p:extLst>
      <p:ext uri="{BB962C8B-B14F-4D97-AF65-F5344CB8AC3E}">
        <p14:creationId xmlns:p14="http://schemas.microsoft.com/office/powerpoint/2010/main" val="146195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85925" y="350838"/>
            <a:ext cx="9144000" cy="23876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лексическое значение слова «шкаф»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879" y="3109923"/>
            <a:ext cx="5076092" cy="3314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878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9209" y="2258769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Шкаф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предмет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мебели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виде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большого стоячего ящика с дверцами для хранения вещей, одежды.</a:t>
            </a:r>
          </a:p>
        </p:txBody>
      </p:sp>
    </p:spTree>
    <p:extLst>
      <p:ext uri="{BB962C8B-B14F-4D97-AF65-F5344CB8AC3E}">
        <p14:creationId xmlns:p14="http://schemas.microsoft.com/office/powerpoint/2010/main" val="2142049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054" y="618271"/>
            <a:ext cx="9144000" cy="116656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</a:t>
            </a:r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«Фразеологизмы</a:t>
            </a:r>
            <a:r>
              <a:rPr lang="ru-RU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30569" y="2081490"/>
            <a:ext cx="1007305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назвать </a:t>
            </a: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фразеологизм и объяснить его значение. </a:t>
            </a:r>
            <a:endParaRPr lang="ru-RU" sz="4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</a:t>
            </a: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обсуждение 1 минута, отвечает один из представителей команды.</a:t>
            </a:r>
          </a:p>
        </p:txBody>
      </p:sp>
    </p:spTree>
    <p:extLst>
      <p:ext uri="{BB962C8B-B14F-4D97-AF65-F5344CB8AC3E}">
        <p14:creationId xmlns:p14="http://schemas.microsoft.com/office/powerpoint/2010/main" val="213512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9725" y="133349"/>
            <a:ext cx="9144000" cy="18907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Расшифруйте фразеологизмы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3464" y="2250332"/>
            <a:ext cx="5421598" cy="422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2717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9725" y="133349"/>
            <a:ext cx="9144000" cy="18907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Расшифруйте фразеологизмы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4252" y="2024062"/>
            <a:ext cx="4073123" cy="469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41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9725" y="133349"/>
            <a:ext cx="9144000" cy="18907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Расшифруйте фразеологизмы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640" y="2121418"/>
            <a:ext cx="5256170" cy="436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3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9725" y="133349"/>
            <a:ext cx="9144000" cy="18907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Расшифруйте фразеологизмы. 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348" y="2397684"/>
            <a:ext cx="4928753" cy="383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281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9725" y="133349"/>
            <a:ext cx="9144000" cy="18907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Расшифруйте фразеологизмы. 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618" y="2479208"/>
            <a:ext cx="5772758" cy="362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30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9725" y="133349"/>
            <a:ext cx="9144000" cy="18907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Расшифруйте фразеологизмы. 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6439" y="2453279"/>
            <a:ext cx="5744661" cy="376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02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3046" y="304972"/>
            <a:ext cx="11060723" cy="933816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 </a:t>
            </a:r>
            <a:r>
              <a:rPr lang="ru-RU" sz="5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«Многозначные слова</a:t>
            </a:r>
            <a:r>
              <a:rPr lang="ru-RU" sz="5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4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13013" y="1633235"/>
            <a:ext cx="106807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определить 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лексический значений у слова. Составить предложения, в которых бы данное слова употреблялось в разных значениях. Затем мы проверим ваши ответы по толковому словарю С.И. Ожегова. </a:t>
            </a:r>
            <a:endParaRPr lang="ru-RU" sz="3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обсуждение 2 минуты, отвечает один из представителей команды.</a:t>
            </a:r>
          </a:p>
        </p:txBody>
      </p:sp>
    </p:spTree>
    <p:extLst>
      <p:ext uri="{BB962C8B-B14F-4D97-AF65-F5344CB8AC3E}">
        <p14:creationId xmlns:p14="http://schemas.microsoft.com/office/powerpoint/2010/main" val="36238716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5450" y="2847974"/>
            <a:ext cx="9144000" cy="189071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значений у слова «мир»? </a:t>
            </a:r>
            <a:b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их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предложения. 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7095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5450" y="2847974"/>
            <a:ext cx="9144000" cy="189071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значений у слова «язык»? </a:t>
            </a:r>
            <a:b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их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предложения. 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0423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5450" y="2847974"/>
            <a:ext cx="9144000" cy="189071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значений у слова «кисть»? </a:t>
            </a:r>
            <a:br>
              <a:rPr lang="ru-RU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их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предложения. 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183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1308" y="271828"/>
            <a:ext cx="10392508" cy="1890713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этап - «</a:t>
            </a:r>
            <a:r>
              <a:rPr lang="ru-RU" sz="5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Синонимы и антонимы</a:t>
            </a:r>
            <a:r>
              <a:rPr lang="ru-RU" sz="5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507" y="2547483"/>
            <a:ext cx="119927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подобрать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ним максимальное количество синонимов и антонимов. За каждое слово вы получите </a:t>
            </a:r>
            <a:r>
              <a:rPr lang="ru-RU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стикер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обсуждение 1 минута, отвечает один из представителей команды.</a:t>
            </a:r>
          </a:p>
        </p:txBody>
      </p:sp>
    </p:spTree>
    <p:extLst>
      <p:ext uri="{BB962C8B-B14F-4D97-AF65-F5344CB8AC3E}">
        <p14:creationId xmlns:p14="http://schemas.microsoft.com/office/powerpoint/2010/main" val="39700463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4971" y="3423137"/>
            <a:ext cx="10744200" cy="5467351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антонимы к </a:t>
            </a:r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слову</a:t>
            </a:r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Ненависть</a:t>
            </a: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1956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0140" y="3124198"/>
            <a:ext cx="10744200" cy="5467351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антонимы к </a:t>
            </a:r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слову</a:t>
            </a:r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Бездарный</a:t>
            </a: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83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5310" y="2754922"/>
            <a:ext cx="10744200" cy="5467351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антонимы к </a:t>
            </a:r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слову</a:t>
            </a:r>
            <a: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Потерять</a:t>
            </a: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3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4311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3100" y="6029324"/>
            <a:ext cx="8715375" cy="1123951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0991" y="1890346"/>
            <a:ext cx="98679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синонимы к </a:t>
            </a:r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слову </a:t>
            </a:r>
            <a:endParaRPr lang="ru-RU" sz="48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</a:t>
            </a:r>
          </a:p>
        </p:txBody>
      </p:sp>
    </p:spTree>
    <p:extLst>
      <p:ext uri="{BB962C8B-B14F-4D97-AF65-F5344CB8AC3E}">
        <p14:creationId xmlns:p14="http://schemas.microsoft.com/office/powerpoint/2010/main" val="29443824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3100" y="6029324"/>
            <a:ext cx="8715375" cy="1123951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39715" y="1863969"/>
            <a:ext cx="98679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синонимы к </a:t>
            </a:r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слову </a:t>
            </a:r>
            <a:endParaRPr lang="ru-RU" sz="48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</a:t>
            </a:r>
            <a:endParaRPr lang="ru-RU" sz="5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8265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3100" y="6029324"/>
            <a:ext cx="8715375" cy="1123951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3869" y="1969477"/>
            <a:ext cx="9867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Подберите синонимы к </a:t>
            </a:r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слову </a:t>
            </a:r>
            <a:endParaRPr lang="ru-RU" sz="48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Умный </a:t>
            </a:r>
            <a:endParaRPr lang="ru-RU" sz="5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346397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3100" y="6029324"/>
            <a:ext cx="8715375" cy="1123951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2823" y="378069"/>
            <a:ext cx="9867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этап </a:t>
            </a:r>
            <a:r>
              <a:rPr lang="ru-RU" sz="5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«Зашифруй слово» </a:t>
            </a:r>
            <a:endParaRPr lang="ru-RU" sz="5400" b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850" y="1751736"/>
            <a:ext cx="116058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зашифровать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любое 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слова.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в виде ребусов, с помощью картинок, алфавита, азбуки «Морзе», но вы должны объяснить, как разгадать это слово. </a:t>
            </a:r>
            <a:endParaRPr lang="ru-RU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 есть 10 минут, представлять зашифрованное слово будет вся команда. </a:t>
            </a:r>
          </a:p>
        </p:txBody>
      </p:sp>
    </p:spTree>
    <p:extLst>
      <p:ext uri="{BB962C8B-B14F-4D97-AF65-F5344CB8AC3E}">
        <p14:creationId xmlns:p14="http://schemas.microsoft.com/office/powerpoint/2010/main" val="7026559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352</Words>
  <Application>Microsoft Office PowerPoint</Application>
  <PresentationFormat>Широкоэкранный</PresentationFormat>
  <Paragraphs>56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Урок-игра  «Лексика – наш друг»   </vt:lpstr>
      <vt:lpstr>Этапы игры:</vt:lpstr>
      <vt:lpstr>Задача: определить их лексическое значение максимально приближенное к значению, данному в толковом словаре.     Время на обсуждение 1 минута, отвечает один из представителей команды. </vt:lpstr>
      <vt:lpstr>Определите лексическое значение слова «стол»</vt:lpstr>
      <vt:lpstr>Стол - предмет мебели в виде широкой горизонтальной пластины на опорах, ножках.</vt:lpstr>
      <vt:lpstr>Определите лексическое значение слова «окно»</vt:lpstr>
      <vt:lpstr>Окно- отверстие в стене для света и воздуха, а также рама со стеклом, закрывающая это отверстие</vt:lpstr>
      <vt:lpstr>Определите лексическое значение слова «шкаф»</vt:lpstr>
      <vt:lpstr>Шкаф - предмет мебели в виде большого стоячего ящика с дверцами для хранения вещей, одежды.</vt:lpstr>
      <vt:lpstr>2 этап – «Фразеологизмы» </vt:lpstr>
      <vt:lpstr>Расшифруйте фразеологизмы</vt:lpstr>
      <vt:lpstr>Расшифруйте фразеологизмы</vt:lpstr>
      <vt:lpstr>Расшифруйте фразеологизмы</vt:lpstr>
      <vt:lpstr>Расшифруйте фразеологизмы. </vt:lpstr>
      <vt:lpstr>Расшифруйте фразеологизмы. </vt:lpstr>
      <vt:lpstr>Расшифруйте фразеологизмы. </vt:lpstr>
      <vt:lpstr>3 этап «Многозначные слова»</vt:lpstr>
      <vt:lpstr>Сколько значений у слова «мир»?   Назовите их. Составьте предложения. </vt:lpstr>
      <vt:lpstr>Сколько значений у слова «язык»?   Назовите их. Составьте предложения. </vt:lpstr>
      <vt:lpstr>Сколько значений у слова «кисть»?   Назовите их. Составьте предложения. </vt:lpstr>
      <vt:lpstr>4 этап - «Синонимы и антонимы»</vt:lpstr>
      <vt:lpstr>Подберите антонимы к слову  Ненависть       </vt:lpstr>
      <vt:lpstr>Подберите антонимы к слову   Бездарный      </vt:lpstr>
      <vt:lpstr>Подберите антонимы к слову   Потерять       </vt:lpstr>
      <vt:lpstr> </vt:lpstr>
      <vt:lpstr> </vt:lpstr>
      <vt:lpstr>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Урок-игра по теме «Лексика»</dc:title>
  <dc:creator>Admin</dc:creator>
  <cp:lastModifiedBy>Admin</cp:lastModifiedBy>
  <cp:revision>8</cp:revision>
  <dcterms:created xsi:type="dcterms:W3CDTF">2021-01-22T03:53:56Z</dcterms:created>
  <dcterms:modified xsi:type="dcterms:W3CDTF">2021-04-29T13:26:21Z</dcterms:modified>
</cp:coreProperties>
</file>