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9" r:id="rId3"/>
    <p:sldId id="268" r:id="rId4"/>
    <p:sldId id="260" r:id="rId5"/>
    <p:sldId id="272" r:id="rId6"/>
    <p:sldId id="269" r:id="rId7"/>
    <p:sldId id="264" r:id="rId8"/>
    <p:sldId id="265" r:id="rId9"/>
    <p:sldId id="263" r:id="rId10"/>
    <p:sldId id="266" r:id="rId11"/>
    <p:sldId id="261" r:id="rId12"/>
    <p:sldId id="262" r:id="rId13"/>
    <p:sldId id="267" r:id="rId14"/>
    <p:sldId id="273" r:id="rId15"/>
    <p:sldId id="271" r:id="rId16"/>
    <p:sldId id="270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36ACD-31CC-4AD9-B232-157A83029F0F}" type="datetimeFigureOut">
              <a:rPr lang="ru-RU" smtClean="0"/>
              <a:t>25.08.2024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41CEAE-1FAF-4471-BFD2-E073A11CD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328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71F8-7A48-4C56-A849-9267BC3C1175}" type="datetime1">
              <a:rPr lang="ru-RU" smtClean="0"/>
              <a:t>25.08.2024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0856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52464-AB31-4545-8035-7A010F157AE5}" type="datetime1">
              <a:rPr lang="ru-RU" smtClean="0"/>
              <a:t>25.08.2024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51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DB681-207A-47E2-865E-5D579A2EF584}" type="datetime1">
              <a:rPr lang="ru-RU" smtClean="0"/>
              <a:t>25.08.2024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854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BE26B-C931-4AAC-80E1-E1DA4B05EB1F}" type="datetime1">
              <a:rPr lang="ru-RU" smtClean="0"/>
              <a:t>25.08.2024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242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4C6C-A64D-4F33-8175-C938CEF0CFA5}" type="datetime1">
              <a:rPr lang="ru-RU" smtClean="0"/>
              <a:t>25.08.2024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932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CA4C6-67FA-456B-9426-9E338E401F60}" type="datetime1">
              <a:rPr lang="ru-RU" smtClean="0"/>
              <a:t>25.08.2024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59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31CDA-40C8-4E52-B1A0-A93C3511FEA4}" type="datetime1">
              <a:rPr lang="ru-RU" smtClean="0"/>
              <a:t>25.08.2024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088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EA99-1C2C-4391-A9E4-9E7754159BB7}" type="datetime1">
              <a:rPr lang="ru-RU" smtClean="0"/>
              <a:t>25.08.2024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572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B471F-26F9-4537-904F-35FC3AA1D461}" type="datetime1">
              <a:rPr lang="ru-RU" smtClean="0"/>
              <a:t>25.08.2024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080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640316-A353-4EE0-AC1E-84BDE69BDA01}" type="datetime1">
              <a:rPr lang="ru-RU" smtClean="0"/>
              <a:t>25.08.2024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6209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9CC55-E242-486A-BA0C-A91D8526753C}" type="datetime1">
              <a:rPr lang="ru-RU" smtClean="0"/>
              <a:t>25.08.2024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2841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D7DFD-D001-445E-9337-95A27A3D8BCC}" type="datetime1">
              <a:rPr lang="ru-RU" smtClean="0"/>
              <a:t>25.08.2024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A1285-5F02-48AF-8097-791E685F47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24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/>
              <a:t>Гексагональное обучение как </a:t>
            </a:r>
            <a:r>
              <a:rPr lang="ru-RU" sz="4400" b="1" dirty="0"/>
              <a:t>один из приемов развития критического </a:t>
            </a:r>
            <a:r>
              <a:rPr lang="ru-RU" sz="4400" b="1" dirty="0" smtClean="0"/>
              <a:t>мышления</a:t>
            </a:r>
            <a:r>
              <a:rPr lang="ru-RU" sz="4400" b="1" dirty="0"/>
              <a:t/>
            </a:r>
            <a:br>
              <a:rPr lang="ru-RU" sz="4400" b="1" dirty="0"/>
            </a:b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5434149"/>
            <a:ext cx="9144000" cy="1227907"/>
          </a:xfrm>
        </p:spPr>
        <p:txBody>
          <a:bodyPr>
            <a:normAutofit/>
          </a:bodyPr>
          <a:lstStyle/>
          <a:p>
            <a:r>
              <a:rPr lang="ru-RU" dirty="0" smtClean="0"/>
              <a:t>МАОУ «ПОК «</a:t>
            </a:r>
            <a:r>
              <a:rPr lang="ru-RU" dirty="0" err="1" smtClean="0"/>
              <a:t>Адымнар-Алабуга</a:t>
            </a:r>
            <a:r>
              <a:rPr lang="ru-RU" dirty="0" smtClean="0"/>
              <a:t>» ЕМР РТ</a:t>
            </a:r>
          </a:p>
          <a:p>
            <a:r>
              <a:rPr lang="ru-RU" dirty="0" smtClean="0"/>
              <a:t>2024г.</a:t>
            </a:r>
          </a:p>
        </p:txBody>
      </p: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131" y="2534194"/>
            <a:ext cx="6936378" cy="340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794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39" y="313510"/>
            <a:ext cx="9274629" cy="617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908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" y="0"/>
            <a:ext cx="9588137" cy="638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18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92" y="679269"/>
            <a:ext cx="10398034" cy="5839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19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594" y="561704"/>
            <a:ext cx="8347166" cy="600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16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sun9-5.userapi.com/impf/c841225/v841225034/72056/ZF-s6xyQ-2Y.jpg?size=528x383&amp;quality=96&amp;sign=10ec5e48d78be9129224f2d879f35a4d&amp;c_uniq_tag=W-J8DKyORGMJE-Xqk_h7U5DSnc5s9LQGfbwR6nwgV-Y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564" y="806824"/>
            <a:ext cx="7987553" cy="531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72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40" y="600573"/>
            <a:ext cx="8823597" cy="594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25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606" y="698863"/>
            <a:ext cx="8007531" cy="6067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713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980" y="1050472"/>
            <a:ext cx="9262745" cy="549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32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668" y="817517"/>
            <a:ext cx="8190411" cy="574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15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avatars.mds.yandex.net/i?id=7911659b3a19819621b99109e3522e2d0de8e73b-8191391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29" y="731520"/>
            <a:ext cx="7445828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45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091" y="639943"/>
            <a:ext cx="8647612" cy="6022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30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427" y="863554"/>
            <a:ext cx="8429625" cy="522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40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cf4.ppt-online.org/files4/slide/v/VlXfU2I8ZR3miaWyjuT1Bo6GvgS5bJrQd4FhLD/slide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44" y="370431"/>
            <a:ext cx="9753600" cy="626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25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11" y="705394"/>
            <a:ext cx="9692640" cy="553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23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846" y="1058091"/>
            <a:ext cx="9000308" cy="5172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06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Picture backgroun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2" name="Picture 10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869" y="312737"/>
            <a:ext cx="7372803" cy="60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A1285-5F02-48AF-8097-791E685F47BF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09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453</TotalTime>
  <Words>36</Words>
  <Application>Microsoft Office PowerPoint</Application>
  <PresentationFormat>Широкоэкранный</PresentationFormat>
  <Paragraphs>20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Гексагональное обучение как один из приемов развития критического мышления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Гексагональное обучение как один из приемов развития критического мышления</dc:title>
  <dc:creator>1</dc:creator>
  <cp:lastModifiedBy>1</cp:lastModifiedBy>
  <cp:revision>13</cp:revision>
  <dcterms:created xsi:type="dcterms:W3CDTF">2024-08-22T14:31:09Z</dcterms:created>
  <dcterms:modified xsi:type="dcterms:W3CDTF">2024-08-25T16:13:33Z</dcterms:modified>
</cp:coreProperties>
</file>