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1" r:id="rId2"/>
    <p:sldId id="280" r:id="rId3"/>
    <p:sldId id="259" r:id="rId4"/>
    <p:sldId id="260" r:id="rId5"/>
    <p:sldId id="285" r:id="rId6"/>
    <p:sldId id="282" r:id="rId7"/>
    <p:sldId id="283" r:id="rId8"/>
    <p:sldId id="271" r:id="rId9"/>
    <p:sldId id="272" r:id="rId10"/>
    <p:sldId id="262" r:id="rId11"/>
    <p:sldId id="290" r:id="rId12"/>
    <p:sldId id="286" r:id="rId13"/>
    <p:sldId id="289" r:id="rId14"/>
    <p:sldId id="264" r:id="rId15"/>
    <p:sldId id="292" r:id="rId16"/>
    <p:sldId id="265" r:id="rId17"/>
    <p:sldId id="26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DF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80A33C-9CFF-4C63-8130-9468D807A152}" type="datetimeFigureOut">
              <a:rPr lang="ru-RU" smtClean="0"/>
              <a:pPr/>
              <a:t>11.04.2024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1DD3A4-A585-42FA-813D-172AB5E079E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r="75013"/>
          <a:stretch>
            <a:fillRect/>
          </a:stretch>
        </p:blipFill>
        <p:spPr bwMode="auto">
          <a:xfrm>
            <a:off x="0" y="0"/>
            <a:ext cx="249867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214546" y="428604"/>
            <a:ext cx="692945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ЭТОТ ЗАГАДОЧНЫЙ КОСМОС</a:t>
            </a:r>
            <a:endParaRPr lang="ru-RU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8108" t="4167" r="6757" b="4166"/>
          <a:stretch>
            <a:fillRect/>
          </a:stretch>
        </p:blipFill>
        <p:spPr bwMode="auto">
          <a:xfrm>
            <a:off x="214282" y="357166"/>
            <a:ext cx="4500594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l="12500" r="20312" b="14583"/>
          <a:stretch>
            <a:fillRect/>
          </a:stretch>
        </p:blipFill>
        <p:spPr bwMode="auto">
          <a:xfrm>
            <a:off x="4929190" y="2357430"/>
            <a:ext cx="3857652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14063" t="6250" r="20312" b="18749"/>
          <a:stretch>
            <a:fillRect/>
          </a:stretch>
        </p:blipFill>
        <p:spPr bwMode="auto">
          <a:xfrm>
            <a:off x="214282" y="0"/>
            <a:ext cx="4643438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 l="15625" t="6250" r="14062" b="12499"/>
          <a:stretch>
            <a:fillRect/>
          </a:stretch>
        </p:blipFill>
        <p:spPr bwMode="auto">
          <a:xfrm>
            <a:off x="4857752" y="2714620"/>
            <a:ext cx="385765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85728"/>
            <a:ext cx="4857784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071810"/>
            <a:ext cx="392905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507209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786058"/>
            <a:ext cx="4572000" cy="3857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28868"/>
            <a:ext cx="428628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3125" t="24952" r="3124" b="22869"/>
          <a:stretch>
            <a:fillRect/>
          </a:stretch>
        </p:blipFill>
        <p:spPr bwMode="auto">
          <a:xfrm>
            <a:off x="214282" y="285728"/>
            <a:ext cx="535781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l="10938" t="4167" b="6249"/>
          <a:stretch>
            <a:fillRect/>
          </a:stretch>
        </p:blipFill>
        <p:spPr bwMode="auto">
          <a:xfrm>
            <a:off x="3786182" y="3214686"/>
            <a:ext cx="507206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428596" y="714356"/>
            <a:ext cx="82868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ЧЕМ ПОЛЕТИМ </a:t>
            </a:r>
          </a:p>
          <a:p>
            <a:pPr algn="ctr"/>
            <a:r>
              <a:rPr lang="ru-RU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К ДРУГИМ</a:t>
            </a:r>
          </a:p>
          <a:p>
            <a:pPr algn="ctr"/>
            <a:r>
              <a:rPr lang="ru-RU" sz="6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ПЛАНЕТАМ</a:t>
            </a:r>
            <a:endParaRPr lang="ru-RU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290"/>
            <a:ext cx="400052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57166"/>
            <a:ext cx="3571900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71876"/>
            <a:ext cx="4310073" cy="2890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2761248" y="857232"/>
            <a:ext cx="559696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 ОРБИТЕ НАШИ ЗЕМЛЯКИ</a:t>
            </a:r>
            <a:endParaRPr lang="ru-RU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2571744"/>
            <a:ext cx="4500594" cy="3548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429124" y="357166"/>
            <a:ext cx="4429156" cy="20313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Волков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Владислав Николаевич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00042"/>
            <a:ext cx="3828815" cy="4117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14810" y="428604"/>
            <a:ext cx="4286280" cy="20313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Аксенов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Владимир Викторович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194" name="AutoShape 2" descr="https://fb.ru/media/i/1/6/1/3/8/3/0/i/161383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571480"/>
            <a:ext cx="2857520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2714620"/>
            <a:ext cx="4857784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3786190"/>
            <a:ext cx="250033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2857496"/>
            <a:ext cx="4643470" cy="369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85728"/>
            <a:ext cx="3357586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214810" y="500042"/>
            <a:ext cx="4357718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Стрекалов</a:t>
            </a:r>
          </a:p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Геннадий Иванович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4714876" y="285729"/>
            <a:ext cx="42862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</a:t>
            </a:r>
          </a:p>
          <a:p>
            <a:pPr algn="ctr"/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 внимание!!!</a:t>
            </a: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104</TotalTime>
  <Words>28</Words>
  <Application>Microsoft Office PowerPoint</Application>
  <PresentationFormat>Экран (4:3)</PresentationFormat>
  <Paragraphs>13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17</cp:revision>
  <dcterms:created xsi:type="dcterms:W3CDTF">2024-03-28T10:26:31Z</dcterms:created>
  <dcterms:modified xsi:type="dcterms:W3CDTF">2024-04-11T06:49:27Z</dcterms:modified>
</cp:coreProperties>
</file>