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B8D09-6CBD-468E-AEE2-03A76288138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8453-DE07-464C-A4EA-502CAD15C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part-2_ill-1_2x — копия (2)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71678"/>
            <a:ext cx="2296889" cy="3014667"/>
          </a:xfrm>
          <a:prstGeom prst="rect">
            <a:avLst/>
          </a:prstGeom>
        </p:spPr>
      </p:pic>
      <p:pic>
        <p:nvPicPr>
          <p:cNvPr id="9" name="Рисунок 8" descr="part-2_ill-1_2x — копия (4)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2000240"/>
            <a:ext cx="2152206" cy="2887249"/>
          </a:xfrm>
          <a:prstGeom prst="rect">
            <a:avLst/>
          </a:prstGeom>
        </p:spPr>
      </p:pic>
      <p:pic>
        <p:nvPicPr>
          <p:cNvPr id="10" name="Рисунок 9" descr="part-2_ill-1_2x — копия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2214554"/>
            <a:ext cx="1893231" cy="2628886"/>
          </a:xfrm>
          <a:prstGeom prst="rect">
            <a:avLst/>
          </a:prstGeom>
        </p:spPr>
      </p:pic>
      <p:pic>
        <p:nvPicPr>
          <p:cNvPr id="11" name="Рисунок 10" descr="part-2_ill-1_2x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2143116"/>
            <a:ext cx="2044649" cy="2776541"/>
          </a:xfrm>
          <a:prstGeom prst="rect">
            <a:avLst/>
          </a:prstGeom>
        </p:spPr>
      </p:pic>
      <p:pic>
        <p:nvPicPr>
          <p:cNvPr id="12" name="Рисунок 11" descr="broken-green-bottle_51524-12024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0F7FF"/>
              </a:clrFrom>
              <a:clrTo>
                <a:srgbClr val="F0F7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26" y="5572140"/>
            <a:ext cx="1394153" cy="928694"/>
          </a:xfrm>
          <a:prstGeom prst="rect">
            <a:avLst/>
          </a:prstGeom>
        </p:spPr>
      </p:pic>
      <p:pic>
        <p:nvPicPr>
          <p:cNvPr id="13" name="Рисунок 12" descr="depositphotos_19516717-stock-photo-pile-of-newspapers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5500702"/>
            <a:ext cx="1571616" cy="1039886"/>
          </a:xfrm>
          <a:prstGeom prst="rect">
            <a:avLst/>
          </a:prstGeom>
        </p:spPr>
      </p:pic>
      <p:pic>
        <p:nvPicPr>
          <p:cNvPr id="14" name="Рисунок 13" descr="part-2_ill-1_2x — копия (3) — копия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9" y="5491672"/>
            <a:ext cx="642942" cy="1080576"/>
          </a:xfrm>
          <a:prstGeom prst="rect">
            <a:avLst/>
          </a:prstGeom>
        </p:spPr>
      </p:pic>
      <p:pic>
        <p:nvPicPr>
          <p:cNvPr id="15" name="Рисунок 14" descr="istockphoto-530639457-1024x1024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5929330"/>
            <a:ext cx="1108319" cy="700276"/>
          </a:xfrm>
          <a:prstGeom prst="rect">
            <a:avLst/>
          </a:prstGeom>
        </p:spPr>
      </p:pic>
      <p:pic>
        <p:nvPicPr>
          <p:cNvPr id="16" name="Рисунок 15" descr="part-2_ill-1_2x — копия (4) — копия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6056522" y="5587816"/>
            <a:ext cx="707211" cy="1247365"/>
          </a:xfrm>
          <a:prstGeom prst="rect">
            <a:avLst/>
          </a:prstGeom>
        </p:spPr>
      </p:pic>
      <p:pic>
        <p:nvPicPr>
          <p:cNvPr id="17" name="Рисунок 16" descr="scale_1200 (1)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4714884"/>
            <a:ext cx="1357322" cy="1060407"/>
          </a:xfrm>
          <a:prstGeom prst="rect">
            <a:avLst/>
          </a:prstGeom>
        </p:spPr>
      </p:pic>
      <p:pic>
        <p:nvPicPr>
          <p:cNvPr id="18" name="Рисунок 17" descr="part-2_ill-1_2x — копия (3).pn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993895">
            <a:off x="2534860" y="4493149"/>
            <a:ext cx="599948" cy="1178080"/>
          </a:xfrm>
          <a:prstGeom prst="rect">
            <a:avLst/>
          </a:prstGeom>
        </p:spPr>
      </p:pic>
      <p:pic>
        <p:nvPicPr>
          <p:cNvPr id="19" name="Рисунок 18" descr="scale_1200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r="17187" b="12500"/>
          <a:stretch>
            <a:fillRect/>
          </a:stretch>
        </p:blipFill>
        <p:spPr>
          <a:xfrm>
            <a:off x="7286644" y="5929330"/>
            <a:ext cx="1318380" cy="928670"/>
          </a:xfrm>
          <a:prstGeom prst="rect">
            <a:avLst/>
          </a:prstGeom>
        </p:spPr>
      </p:pic>
      <p:pic>
        <p:nvPicPr>
          <p:cNvPr id="20" name="Рисунок 19" descr="сломанный-красный-пластиковый-таз-стоит-на-улице-белом-льде-грязный-148000214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CFEAFF"/>
              </a:clrFrom>
              <a:clrTo>
                <a:srgbClr val="CFEA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382" y="4714884"/>
            <a:ext cx="1112485" cy="857256"/>
          </a:xfrm>
          <a:prstGeom prst="rect">
            <a:avLst/>
          </a:prstGeom>
        </p:spPr>
      </p:pic>
      <p:pic>
        <p:nvPicPr>
          <p:cNvPr id="21" name="Рисунок 20" descr="старая-изолированная-сковорода-литого-железа-112066215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6" y="4714884"/>
            <a:ext cx="1123944" cy="7547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7158" y="500042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Рассортируй мусор правильно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40518E-6 L 0.55209 -0.573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-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22849E-6 L 0.30799 -0.4294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2757E-6 L 0.58108 -0.5557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7438E-6 L 0.15174 -0.5992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69195E-6 L -0.28645 -0.484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34968E-6 L 0.26216 -0.5830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80204E-6 L -0.7125 -0.4491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37558E-6 L -0.56458 -0.4414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9852E-6 L -0.71545 -0.6415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78816E-7 L -0.16962 -0.594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4</cp:revision>
  <dcterms:created xsi:type="dcterms:W3CDTF">2021-11-02T09:36:46Z</dcterms:created>
  <dcterms:modified xsi:type="dcterms:W3CDTF">2021-11-02T10:10:12Z</dcterms:modified>
</cp:coreProperties>
</file>