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87" r:id="rId17"/>
    <p:sldId id="270" r:id="rId18"/>
    <p:sldId id="275" r:id="rId19"/>
    <p:sldId id="271" r:id="rId20"/>
    <p:sldId id="272" r:id="rId21"/>
    <p:sldId id="273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4" r:id="rId30"/>
    <p:sldId id="288" r:id="rId31"/>
    <p:sldId id="289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57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AB42D-C8B1-4766-8163-66851B812CBC}" type="datetimeFigureOut">
              <a:rPr lang="ru-RU" smtClean="0"/>
              <a:pPr/>
              <a:t>06.11.2020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AB439-96ED-4537-999D-0B168C14671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AB42D-C8B1-4766-8163-66851B812CBC}" type="datetimeFigureOut">
              <a:rPr lang="ru-RU" smtClean="0"/>
              <a:pPr/>
              <a:t>06.11.2020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AB439-96ED-4537-999D-0B168C14671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AB42D-C8B1-4766-8163-66851B812CBC}" type="datetimeFigureOut">
              <a:rPr lang="ru-RU" smtClean="0"/>
              <a:pPr/>
              <a:t>06.11.2020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AB439-96ED-4537-999D-0B168C14671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AB42D-C8B1-4766-8163-66851B812CBC}" type="datetimeFigureOut">
              <a:rPr lang="ru-RU" smtClean="0"/>
              <a:pPr/>
              <a:t>06.11.2020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AB439-96ED-4537-999D-0B168C14671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AB42D-C8B1-4766-8163-66851B812CBC}" type="datetimeFigureOut">
              <a:rPr lang="ru-RU" smtClean="0"/>
              <a:pPr/>
              <a:t>06.11.2020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AB439-96ED-4537-999D-0B168C14671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AB42D-C8B1-4766-8163-66851B812CBC}" type="datetimeFigureOut">
              <a:rPr lang="ru-RU" smtClean="0"/>
              <a:pPr/>
              <a:t>06.11.2020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AB439-96ED-4537-999D-0B168C14671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AB42D-C8B1-4766-8163-66851B812CBC}" type="datetimeFigureOut">
              <a:rPr lang="ru-RU" smtClean="0"/>
              <a:pPr/>
              <a:t>06.11.2020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AB439-96ED-4537-999D-0B168C14671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AB42D-C8B1-4766-8163-66851B812CBC}" type="datetimeFigureOut">
              <a:rPr lang="ru-RU" smtClean="0"/>
              <a:pPr/>
              <a:t>06.11.2020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AB439-96ED-4537-999D-0B168C14671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AB42D-C8B1-4766-8163-66851B812CBC}" type="datetimeFigureOut">
              <a:rPr lang="ru-RU" smtClean="0"/>
              <a:pPr/>
              <a:t>06.11.2020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AB439-96ED-4537-999D-0B168C14671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AB42D-C8B1-4766-8163-66851B812CBC}" type="datetimeFigureOut">
              <a:rPr lang="ru-RU" smtClean="0"/>
              <a:pPr/>
              <a:t>06.11.2020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AB439-96ED-4537-999D-0B168C14671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AB42D-C8B1-4766-8163-66851B812CBC}" type="datetimeFigureOut">
              <a:rPr lang="ru-RU" smtClean="0"/>
              <a:pPr/>
              <a:t>06.11.2020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AB439-96ED-4537-999D-0B168C14671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DAB42D-C8B1-4766-8163-66851B812CBC}" type="datetimeFigureOut">
              <a:rPr lang="ru-RU" smtClean="0"/>
              <a:pPr/>
              <a:t>06.11.2020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2AB439-96ED-4537-999D-0B168C14671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b/b3/HieroglyphicFragment2.png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turbologo.ru/?utm_source=yandex&amp;utm_medium=cpc&amp;utm_campaign=Search-Logo-Russia&amp;utm_term=%D0%9B%D0%BE%D0%B3%D0%BE%20%D0%9A%D0%BE%D0%BC%D0%BF%D0%B0%D0%BD%D0%B8%D0%B8&amp;yclid=5540837323065550680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611560" y="692696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ru-RU" sz="2400" dirty="0">
                <a:ln w="0"/>
                <a:latin typeface="Arial" panose="020B0604020202020204" pitchFamily="34" charset="0"/>
                <a:cs typeface="Arial" panose="020B0604020202020204" pitchFamily="34" charset="0"/>
              </a:rPr>
              <a:t>ГОСУДАРСТВЕННОЕ БЮДЖЕТНОЕ</a:t>
            </a:r>
            <a:br>
              <a:rPr lang="ru-RU" sz="2400" dirty="0">
                <a:ln w="0"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>
                <a:ln w="0"/>
                <a:latin typeface="Arial" panose="020B0604020202020204" pitchFamily="34" charset="0"/>
                <a:cs typeface="Arial" panose="020B0604020202020204" pitchFamily="34" charset="0"/>
              </a:rPr>
              <a:t>ОБЩЕОБРАЗВАТЕЛЬНОЕ УЧРЕЖДЕНИЕ</a:t>
            </a:r>
            <a:br>
              <a:rPr lang="ru-RU" sz="2400" dirty="0">
                <a:ln w="0"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>
                <a:ln w="0"/>
                <a:latin typeface="Arial" panose="020B0604020202020204" pitchFamily="34" charset="0"/>
                <a:cs typeface="Arial" panose="020B0604020202020204" pitchFamily="34" charset="0"/>
              </a:rPr>
              <a:t>СРЕДНЯЯ ОБЩЕОБРАЗОВАТЕЛЬНАЯ ШКОЛА № </a:t>
            </a:r>
            <a:r>
              <a:rPr lang="ru-RU" sz="2400" dirty="0" smtClean="0">
                <a:ln w="0"/>
                <a:latin typeface="Arial" panose="020B0604020202020204" pitchFamily="34" charset="0"/>
                <a:cs typeface="Arial" panose="020B0604020202020204" pitchFamily="34" charset="0"/>
              </a:rPr>
              <a:t>341</a:t>
            </a:r>
            <a:r>
              <a:rPr lang="ru-RU" sz="2400" dirty="0">
                <a:ln w="0"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dirty="0">
                <a:ln w="0"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>
                <a:ln w="0"/>
                <a:latin typeface="Arial" panose="020B0604020202020204" pitchFamily="34" charset="0"/>
                <a:cs typeface="Arial" panose="020B0604020202020204" pitchFamily="34" charset="0"/>
              </a:rPr>
              <a:t>Невского района Санкт-Петербурга </a:t>
            </a:r>
            <a:r>
              <a:rPr lang="ru-RU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261501" y="2204864"/>
            <a:ext cx="69297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/>
              <a:t>Урок по изобразительному искусству,</a:t>
            </a:r>
          </a:p>
          <a:p>
            <a:pPr algn="ctr"/>
            <a:r>
              <a:rPr lang="ru-RU" sz="2800" dirty="0"/>
              <a:t>для обучающихся 7 класса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835696" y="3566177"/>
            <a:ext cx="51878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>
                <a:solidFill>
                  <a:srgbClr val="FF0000"/>
                </a:solidFill>
              </a:rPr>
              <a:t>ТЕМА:  </a:t>
            </a:r>
            <a:r>
              <a:rPr lang="ru-RU" sz="3200" dirty="0" smtClean="0">
                <a:solidFill>
                  <a:srgbClr val="FF0000"/>
                </a:solidFill>
              </a:rPr>
              <a:t>Буква – строка - текст</a:t>
            </a:r>
            <a:endParaRPr lang="ru-RU" sz="3200" u="sng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707904" y="5229200"/>
            <a:ext cx="5257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 smtClean="0"/>
              <a:t>Составитель: </a:t>
            </a:r>
            <a:r>
              <a:rPr lang="ru-RU" dirty="0" smtClean="0"/>
              <a:t>Михайлова Елена Геннадьевна,</a:t>
            </a:r>
          </a:p>
          <a:p>
            <a:pPr algn="r"/>
            <a:r>
              <a:rPr lang="ru-RU" dirty="0" smtClean="0"/>
              <a:t> </a:t>
            </a:r>
            <a:r>
              <a:rPr lang="ru-RU" dirty="0" smtClean="0"/>
              <a:t>учитель изобразительного искусства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4726360" y="6282737"/>
            <a:ext cx="9816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2020 г.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2799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130425"/>
            <a:ext cx="9144000" cy="1470025"/>
          </a:xfrm>
        </p:spPr>
        <p:txBody>
          <a:bodyPr>
            <a:noAutofit/>
          </a:bodyPr>
          <a:lstStyle/>
          <a:p>
            <a:r>
              <a:rPr lang="ru-RU" sz="6000" b="1" dirty="0" smtClean="0"/>
              <a:t>Урок изобразительного искусства</a:t>
            </a:r>
            <a:endParaRPr lang="ru-RU" sz="60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6000" b="1" dirty="0" smtClean="0"/>
              <a:t>7 класс</a:t>
            </a:r>
            <a:endParaRPr lang="ru-RU" sz="6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«Письмо» скифов царю Дарию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533525"/>
            <a:ext cx="8008937" cy="532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Picture 4" descr="иерог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9" y="4437112"/>
            <a:ext cx="3456384" cy="2204135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</p:pic>
      <p:pic>
        <p:nvPicPr>
          <p:cNvPr id="4" name="Picture 2" descr="Файл:HieroglyphicFragment2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84619" y="95142"/>
            <a:ext cx="5508104" cy="1690351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050" name="Picture 2" descr="https://upload.wikimedia.org/wikipedia/commons/thumb/e/e6/Chenzihmyon_typefaces.svg/1200px-Chenzihmyon_typefaces.svg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2908203"/>
            <a:ext cx="2952328" cy="2049407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</p:pic>
      <p:pic>
        <p:nvPicPr>
          <p:cNvPr id="6" name="Picture 4" descr="алфавитфин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99993" y="2163527"/>
            <a:ext cx="3960440" cy="1769380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11111E-6 L -0.29913 -0.6009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65" y="-300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2.96296E-6 L 0.17326 0.2939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63" y="14699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7037E-7 L 0.28351 0.1050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167" y="5255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44444E-6 L -0.2559 0.4335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00" y="21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Picture 2" descr="http://festival.1september.ru/articles/600638/img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692696"/>
            <a:ext cx="7272808" cy="56447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628800"/>
            <a:ext cx="8229600" cy="168478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7200" dirty="0" smtClean="0"/>
              <a:t>Буква</a:t>
            </a:r>
            <a:endParaRPr lang="ru-RU" sz="7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620688"/>
            <a:ext cx="5514975" cy="866775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251520" y="5157192"/>
            <a:ext cx="8628452" cy="769441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Жили у бабуси два веселых гуся</a:t>
            </a:r>
            <a:endParaRPr lang="ru-RU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131840" y="2852936"/>
            <a:ext cx="241758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000" dirty="0" smtClean="0"/>
              <a:t>Строка</a:t>
            </a:r>
            <a:endParaRPr lang="ru-RU" sz="6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88024" y="1600200"/>
            <a:ext cx="324036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8000" dirty="0" smtClean="0"/>
              <a:t>Текст</a:t>
            </a:r>
            <a:endParaRPr lang="ru-RU" sz="8000" dirty="0"/>
          </a:p>
        </p:txBody>
      </p:sp>
      <p:pic>
        <p:nvPicPr>
          <p:cNvPr id="17410" name="Picture 2" descr="https://jliza.ru/assets/jlcontent/ksilofon/dva-gusya/dva-veselyh-gusja-na-ksilofone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92696"/>
            <a:ext cx="4514902" cy="54726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51520" y="5301208"/>
            <a:ext cx="8229600" cy="1143000"/>
          </a:xfrm>
        </p:spPr>
        <p:txBody>
          <a:bodyPr>
            <a:normAutofit/>
          </a:bodyPr>
          <a:lstStyle/>
          <a:p>
            <a:r>
              <a:rPr lang="ru-RU" sz="6600" dirty="0" smtClean="0"/>
              <a:t>Буква-строка-текст</a:t>
            </a:r>
            <a:endParaRPr lang="ru-RU" sz="6600" dirty="0"/>
          </a:p>
        </p:txBody>
      </p:sp>
      <p:sp>
        <p:nvSpPr>
          <p:cNvPr id="5" name="Прямоугольник 4"/>
          <p:cNvSpPr/>
          <p:nvPr/>
        </p:nvSpPr>
        <p:spPr>
          <a:xfrm rot="20073475">
            <a:off x="496711" y="378517"/>
            <a:ext cx="1481496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6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</a:t>
            </a:r>
            <a:endParaRPr lang="ru-RU" sz="16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 rot="998869">
            <a:off x="2064125" y="967643"/>
            <a:ext cx="6840760" cy="584775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Жили у бабуси два веселых гуся</a:t>
            </a:r>
            <a:endParaRPr lang="ru-RU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7" name="Picture 2" descr="https://jliza.ru/assets/jlcontent/ksilofon/dva-gusya/dva-veselyh-gusja-na-ksilofone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1700808"/>
            <a:ext cx="2736304" cy="3316732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2414444" cy="45089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ru-RU" sz="28700" b="1" dirty="0">
                <a:solidFill>
                  <a:prstClr val="black"/>
                </a:solidFill>
              </a:rPr>
              <a:t>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283968" y="1628800"/>
            <a:ext cx="1257075" cy="22159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ru-RU" sz="13800" b="1" dirty="0">
                <a:solidFill>
                  <a:prstClr val="black"/>
                </a:solidFill>
              </a:rPr>
              <a:t>А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419872" y="4005064"/>
            <a:ext cx="1479892" cy="22159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ru-RU" sz="13800" dirty="0">
                <a:solidFill>
                  <a:prstClr val="black"/>
                </a:solidFill>
                <a:latin typeface="Comic Sans MS" pitchFamily="66" charset="0"/>
              </a:rPr>
              <a:t>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868144" y="0"/>
            <a:ext cx="1954381" cy="22159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ru-RU" sz="13800" dirty="0">
                <a:solidFill>
                  <a:prstClr val="black"/>
                </a:solidFill>
                <a:latin typeface="PMingLiU" pitchFamily="18" charset="-120"/>
                <a:ea typeface="PMingLiU" pitchFamily="18" charset="-120"/>
              </a:rPr>
              <a:t>А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771800" y="548680"/>
            <a:ext cx="965329" cy="22159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ru-RU" sz="13800" dirty="0">
                <a:solidFill>
                  <a:prstClr val="black"/>
                </a:solidFill>
                <a:latin typeface="Mistral" pitchFamily="66" charset="0"/>
              </a:rPr>
              <a:t>А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7308304" y="1772816"/>
            <a:ext cx="1282723" cy="22159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ru-RU" sz="13800" dirty="0">
                <a:solidFill>
                  <a:prstClr val="black"/>
                </a:solidFill>
                <a:latin typeface="Monotype Corsiva" pitchFamily="66" charset="0"/>
              </a:rPr>
              <a:t>А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115616" y="3573016"/>
            <a:ext cx="1462260" cy="22159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ru-RU" sz="13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А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5580112" y="1772816"/>
            <a:ext cx="2369559" cy="538609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ru-RU" sz="34400" dirty="0">
                <a:solidFill>
                  <a:prstClr val="black"/>
                </a:solidFill>
                <a:latin typeface="Gabriola" pitchFamily="82" charset="0"/>
              </a:rPr>
              <a:t>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11500" dirty="0" smtClean="0"/>
              <a:t>Шрифт</a:t>
            </a:r>
            <a:endParaRPr lang="ru-RU" sz="115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Шрифт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/>
              <a:t>Шрифт</a:t>
            </a:r>
            <a:r>
              <a:rPr lang="ru-RU" dirty="0"/>
              <a:t> (нем. </a:t>
            </a:r>
            <a:r>
              <a:rPr lang="ru-RU" dirty="0" err="1"/>
              <a:t>Schrift</a:t>
            </a:r>
            <a:r>
              <a:rPr lang="ru-RU" dirty="0"/>
              <a:t> от </a:t>
            </a:r>
            <a:r>
              <a:rPr lang="ru-RU" dirty="0" err="1"/>
              <a:t>schreiben</a:t>
            </a:r>
            <a:r>
              <a:rPr lang="ru-RU" dirty="0"/>
              <a:t> «писать») — графический рисунок начертаний букв и знаков, составляющих единую стилистическую и композиционную систему, набор символов определённого размера и рисунка.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 descr="C:\Users\Елена\Desktop\10203191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620688"/>
            <a:ext cx="7785894" cy="506658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0" y="1484784"/>
            <a:ext cx="6995120" cy="428133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6000" i="1" dirty="0" smtClean="0">
                <a:solidFill>
                  <a:schemeClr val="bg1"/>
                </a:solidFill>
                <a:latin typeface="Mistral" pitchFamily="66" charset="0"/>
              </a:rPr>
              <a:t>«В 10.00 смотрите важные </a:t>
            </a:r>
          </a:p>
          <a:p>
            <a:pPr algn="ctr">
              <a:buNone/>
            </a:pPr>
            <a:r>
              <a:rPr lang="ru-RU" sz="6000" i="1" dirty="0" smtClean="0">
                <a:solidFill>
                  <a:schemeClr val="bg1"/>
                </a:solidFill>
                <a:latin typeface="Mistral" pitchFamily="66" charset="0"/>
              </a:rPr>
              <a:t>политические новости»</a:t>
            </a:r>
            <a:endParaRPr lang="ru-RU" sz="6000" i="1" dirty="0">
              <a:solidFill>
                <a:schemeClr val="bg1"/>
              </a:solidFill>
              <a:latin typeface="Mistral" pitchFamily="66" charset="0"/>
            </a:endParaRPr>
          </a:p>
        </p:txBody>
      </p:sp>
      <p:sp>
        <p:nvSpPr>
          <p:cNvPr id="20482" name="AutoShape 2" descr="https://ozon-st.cdn.ngenix.net/multimedia/102031911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5602" name="Picture 2" descr="C:\Users\Елена\Desktop\10203191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32656"/>
            <a:ext cx="8580001" cy="5583337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195736" y="692696"/>
            <a:ext cx="4572000" cy="424731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buNone/>
            </a:pPr>
            <a:r>
              <a:rPr lang="ru-RU" sz="5400" dirty="0" smtClean="0">
                <a:solidFill>
                  <a:schemeClr val="bg1"/>
                </a:solidFill>
                <a:cs typeface="Times New Roman" pitchFamily="18" charset="0"/>
              </a:rPr>
              <a:t>«В 10.00 смотрите важные </a:t>
            </a:r>
          </a:p>
          <a:p>
            <a:pPr algn="ctr">
              <a:buNone/>
            </a:pPr>
            <a:r>
              <a:rPr lang="ru-RU" sz="5400" dirty="0" smtClean="0">
                <a:solidFill>
                  <a:schemeClr val="bg1"/>
                </a:solidFill>
                <a:cs typeface="Times New Roman" pitchFamily="18" charset="0"/>
              </a:rPr>
              <a:t>политические новости»</a:t>
            </a:r>
            <a:endParaRPr lang="ru-RU" sz="5400" dirty="0"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avatars.mds.yandex.net/get-pdb/1477444/9a193bd6-1c9d-4e76-9e6b-1043a2f007c7/s1200?webp=false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565956">
            <a:off x="552546" y="235645"/>
            <a:ext cx="2206619" cy="406432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5" name="Рисунок 4" descr="https://i.pinimg.com/originals/d4/bd/67/d4bd670136bb439a82fe259a83052eb5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188640"/>
            <a:ext cx="2520280" cy="293819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6" name="Рисунок 5" descr="https://avatars.mds.yandex.net/get-pdb/1789050/d9cd9d41-c1cd-47a8-a080-1fe05764fb92/s1200?webp=false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216836">
            <a:off x="5860131" y="820909"/>
            <a:ext cx="2895331" cy="275971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7" name="Рисунок 6" descr="https://i.ya-webdesign.com/images/free-goth-alphabet-png-2.pn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3501008"/>
            <a:ext cx="4052337" cy="262598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8" name="Рисунок 7" descr="https://i.pinimg.com/736x/a5/d8/e3/a5d8e379f8a303c84f1d431446ab8926--hand-lettering-fonts-letter-fonts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63688" y="3645024"/>
            <a:ext cx="2979236" cy="303997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564904"/>
            <a:ext cx="2026568" cy="1143000"/>
          </a:xfrm>
        </p:spPr>
        <p:txBody>
          <a:bodyPr/>
          <a:lstStyle/>
          <a:p>
            <a:r>
              <a:rPr lang="ru-RU" dirty="0" smtClean="0"/>
              <a:t>2 урок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avatars.mds.yandex.net/get-zen_doc/1245815/pub_5cbb8e35569af600b33b19ca_5cbb8f43cf4d5500b3364ddc/scale_1200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60648"/>
            <a:ext cx="2448272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https://avatars.mds.yandex.net/get-pdb/1370328/68085fff-a5d7-41ed-a7ec-6d458b96ea9b/s1200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260648"/>
            <a:ext cx="3672408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2996952"/>
            <a:ext cx="4464496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59632" y="3645024"/>
            <a:ext cx="2592288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1124744"/>
            <a:ext cx="9144001" cy="49200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8800" dirty="0" smtClean="0"/>
              <a:t>Логотип</a:t>
            </a:r>
            <a:endParaRPr lang="ru-RU" sz="8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9619672">
            <a:off x="237341" y="689668"/>
            <a:ext cx="2009775" cy="146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08950">
            <a:off x="2638438" y="409257"/>
            <a:ext cx="2019300" cy="1446530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476672"/>
            <a:ext cx="1910504" cy="16722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76256" y="404664"/>
            <a:ext cx="1619250" cy="1438275"/>
          </a:xfrm>
          <a:prstGeom prst="rect">
            <a:avLst/>
          </a:prstGeom>
          <a:noFill/>
          <a:ln w="41275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2780928"/>
            <a:ext cx="1657350" cy="1686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0801279">
            <a:off x="2339752" y="2492896"/>
            <a:ext cx="2333625" cy="1698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860032" y="2132856"/>
            <a:ext cx="2181225" cy="2143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067550" y="2132856"/>
            <a:ext cx="2076450" cy="1860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19653477">
            <a:off x="899592" y="4581128"/>
            <a:ext cx="2076450" cy="17835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1676924">
            <a:off x="3348433" y="4549197"/>
            <a:ext cx="1819275" cy="1684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/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rot="1679930">
            <a:off x="6189265" y="4469252"/>
            <a:ext cx="2390775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ru-RU" b="1" dirty="0" smtClean="0"/>
              <a:t>Задание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1124744"/>
            <a:ext cx="8229600" cy="4525963"/>
          </a:xfrm>
        </p:spPr>
        <p:txBody>
          <a:bodyPr>
            <a:normAutofit fontScale="92500" lnSpcReduction="10000"/>
          </a:bodyPr>
          <a:lstStyle/>
          <a:p>
            <a:r>
              <a:rPr lang="ru-RU" sz="4400" u="sng" dirty="0" smtClean="0"/>
              <a:t>Выполнить логотип для себя</a:t>
            </a:r>
          </a:p>
          <a:p>
            <a:pPr algn="ctr">
              <a:buNone/>
            </a:pPr>
            <a:r>
              <a:rPr lang="ru-RU" sz="3600" u="sng" dirty="0" smtClean="0">
                <a:latin typeface="Times New Roman" pitchFamily="18" charset="0"/>
                <a:cs typeface="Times New Roman" pitchFamily="18" charset="0"/>
              </a:rPr>
              <a:t>Алгоритм: </a:t>
            </a:r>
          </a:p>
          <a:p>
            <a:pPr marL="742950" indent="-742950" algn="ctr"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Выбрать название (первые буква фамилии, имени)</a:t>
            </a:r>
          </a:p>
          <a:p>
            <a:pPr marL="742950" indent="-742950" algn="ctr"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Определить круг интересов</a:t>
            </a:r>
          </a:p>
          <a:p>
            <a:pPr marL="742950" indent="-742950" algn="ctr">
              <a:buAutoNum type="arabicPeriod"/>
            </a:pP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Выбрать иконку</a:t>
            </a:r>
          </a:p>
          <a:p>
            <a:pPr marL="742950" indent="-742950" algn="ctr">
              <a:buFont typeface="+mj-lt"/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Выбрать шрифт</a:t>
            </a:r>
          </a:p>
          <a:p>
            <a:pPr marL="742950" indent="-742950" algn="ctr">
              <a:buAutoNum type="arabicPeriod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Выбрать форму (рамку)</a:t>
            </a:r>
          </a:p>
          <a:p>
            <a:pPr marL="742950" indent="-742950" algn="ctr">
              <a:buNone/>
            </a:pP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742950" indent="-742950" algn="ctr">
              <a:buAutoNum type="arabicPeriod"/>
            </a:pP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Использование </a:t>
            </a:r>
            <a:r>
              <a:rPr lang="ru-RU" dirty="0" err="1" smtClean="0"/>
              <a:t>онлайн</a:t>
            </a:r>
            <a:r>
              <a:rPr lang="ru-RU" dirty="0" smtClean="0"/>
              <a:t> сервисов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hlinkClick r:id="rId2"/>
              </a:rPr>
              <a:t>https://turbologo.ru/?utm_source=yandex&amp;utm_medium=cpc&amp;utm_campaign=Search-Logo-Russia&amp;utm_term=%D0%9B%D0%BE%D0%B3%D0%BE%20%D0%9A%D0%BE%D0%BC%D0%BF%D0%B0%D0%BD%D0%B8%D0%B8&amp;yclid=5540837323065550680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72819" cy="5157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790" y="188640"/>
            <a:ext cx="9162790" cy="5589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648"/>
            <a:ext cx="9093448" cy="5112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640"/>
            <a:ext cx="9144000" cy="5140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2818" cy="5157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640"/>
            <a:ext cx="9093448" cy="5112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04664"/>
            <a:ext cx="4032448" cy="357756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2924944"/>
            <a:ext cx="4392240" cy="352839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Где  используются логотипы?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124744"/>
            <a:ext cx="5038725" cy="336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34476" y="3553238"/>
            <a:ext cx="4809524" cy="330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https://handhobby.ru/upload/iblock/ffb/kartina-maslom-gorodskoy-peyzazh-pra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1124744"/>
            <a:ext cx="3744416" cy="3865536"/>
          </a:xfrm>
          <a:prstGeom prst="rect">
            <a:avLst/>
          </a:prstGeom>
          <a:noFill/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Hand made</a:t>
            </a:r>
            <a:endParaRPr lang="ru-RU" dirty="0"/>
          </a:p>
        </p:txBody>
      </p:sp>
      <p:pic>
        <p:nvPicPr>
          <p:cNvPr id="2050" name="Picture 2" descr="https://madeheart.com/media/productphoto/146/45903106/1_2_IMG_64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700808"/>
            <a:ext cx="3707904" cy="2471936"/>
          </a:xfrm>
          <a:prstGeom prst="rect">
            <a:avLst/>
          </a:prstGeom>
          <a:noFill/>
        </p:spPr>
      </p:pic>
      <p:pic>
        <p:nvPicPr>
          <p:cNvPr id="2052" name="Picture 4" descr="https://cs6.livemaster.ru/storage/2e/d3/ef2653a1aa3213c9ee97ade42f6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4713945"/>
            <a:ext cx="3204864" cy="2144055"/>
          </a:xfrm>
          <a:prstGeom prst="rect">
            <a:avLst/>
          </a:prstGeom>
          <a:noFill/>
        </p:spPr>
      </p:pic>
      <p:pic>
        <p:nvPicPr>
          <p:cNvPr id="2056" name="Picture 8" descr="https://img-s3.onedio.com/id-5703693a7a9f660b031c7cd3/rev-0/raw/s-afaeaeccf6850a5c9b5dcf843cfdf39a844c2c8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4460461"/>
            <a:ext cx="3600400" cy="239753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</TotalTime>
  <Words>135</Words>
  <Application>Microsoft Office PowerPoint</Application>
  <PresentationFormat>Экран (4:3)</PresentationFormat>
  <Paragraphs>46</Paragraphs>
  <Slides>31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40" baseType="lpstr">
      <vt:lpstr>Arial</vt:lpstr>
      <vt:lpstr>Calibri</vt:lpstr>
      <vt:lpstr>Comic Sans MS</vt:lpstr>
      <vt:lpstr>Gabriola</vt:lpstr>
      <vt:lpstr>Mistral</vt:lpstr>
      <vt:lpstr>Monotype Corsiva</vt:lpstr>
      <vt:lpstr>PMingLiU</vt:lpstr>
      <vt:lpstr>Times New Roman</vt:lpstr>
      <vt:lpstr>Тема Office</vt:lpstr>
      <vt:lpstr>ГОСУДАРСТВЕННОЕ БЮДЖЕТНОЕ ОБЩЕОБРАЗВАТЕЛЬНОЕ УЧРЕЖДЕНИЕ СРЕДНЯЯ ОБЩЕОБРАЗОВАТЕЛЬНАЯ ШКОЛА № 341 Невского района Санкт-Петербурга  </vt:lpstr>
      <vt:lpstr>Урок изобразительного искусства</vt:lpstr>
      <vt:lpstr>«Письмо» скифов царю Дарию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Буква-строка-текст</vt:lpstr>
      <vt:lpstr>Презентация PowerPoint</vt:lpstr>
      <vt:lpstr>Шрифт</vt:lpstr>
      <vt:lpstr>Шрифт</vt:lpstr>
      <vt:lpstr>Презентация PowerPoint</vt:lpstr>
      <vt:lpstr>Презентация PowerPoint</vt:lpstr>
      <vt:lpstr>Презентация PowerPoint</vt:lpstr>
      <vt:lpstr>2 урок</vt:lpstr>
      <vt:lpstr>Презентация PowerPoint</vt:lpstr>
      <vt:lpstr>Презентация PowerPoint</vt:lpstr>
      <vt:lpstr>Логотип</vt:lpstr>
      <vt:lpstr>Презентация PowerPoint</vt:lpstr>
      <vt:lpstr>Задание</vt:lpstr>
      <vt:lpstr>Использование онлайн сервисов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Где  используются логотипы? </vt:lpstr>
      <vt:lpstr>Hand made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изобразительного искусства</dc:title>
  <dc:creator>Елена</dc:creator>
  <cp:lastModifiedBy>Lenovo</cp:lastModifiedBy>
  <cp:revision>8</cp:revision>
  <dcterms:created xsi:type="dcterms:W3CDTF">2019-09-22T09:33:28Z</dcterms:created>
  <dcterms:modified xsi:type="dcterms:W3CDTF">2020-11-06T12:27:53Z</dcterms:modified>
</cp:coreProperties>
</file>