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8" r:id="rId2"/>
    <p:sldId id="256" r:id="rId3"/>
    <p:sldId id="257" r:id="rId4"/>
    <p:sldId id="266" r:id="rId5"/>
    <p:sldId id="267" r:id="rId6"/>
    <p:sldId id="263" r:id="rId7"/>
    <p:sldId id="262" r:id="rId8"/>
    <p:sldId id="260" r:id="rId9"/>
    <p:sldId id="261" r:id="rId10"/>
    <p:sldId id="259" r:id="rId11"/>
    <p:sldId id="264" r:id="rId12"/>
    <p:sldId id="269" r:id="rId13"/>
    <p:sldId id="270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77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CBA45E-E7B5-4355-AE51-75B78D260BAA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08BD00-365E-4533-8D96-D85A3A0991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9424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8BD00-365E-4533-8D96-D85A3A099166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980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81FB4-F8A1-4511-A50A-175FC7D7C32E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CA23B-88CF-4783-884B-7B4FDB0C9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466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81FB4-F8A1-4511-A50A-175FC7D7C32E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CA23B-88CF-4783-884B-7B4FDB0C9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10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81FB4-F8A1-4511-A50A-175FC7D7C32E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CA23B-88CF-4783-884B-7B4FDB0C9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5742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81FB4-F8A1-4511-A50A-175FC7D7C32E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CA23B-88CF-4783-884B-7B4FDB0C9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9997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81FB4-F8A1-4511-A50A-175FC7D7C32E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CA23B-88CF-4783-884B-7B4FDB0C9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567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81FB4-F8A1-4511-A50A-175FC7D7C32E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CA23B-88CF-4783-884B-7B4FDB0C9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382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81FB4-F8A1-4511-A50A-175FC7D7C32E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CA23B-88CF-4783-884B-7B4FDB0C9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844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81FB4-F8A1-4511-A50A-175FC7D7C32E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CA23B-88CF-4783-884B-7B4FDB0C9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369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81FB4-F8A1-4511-A50A-175FC7D7C32E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CA23B-88CF-4783-884B-7B4FDB0C9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7629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81FB4-F8A1-4511-A50A-175FC7D7C32E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CA23B-88CF-4783-884B-7B4FDB0C9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000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81FB4-F8A1-4511-A50A-175FC7D7C32E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CA23B-88CF-4783-884B-7B4FDB0C9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46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81FB4-F8A1-4511-A50A-175FC7D7C32E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CA23B-88CF-4783-884B-7B4FDB0C9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109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3362" y="236462"/>
            <a:ext cx="11588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Республиканский заочный конкурс методических разработок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«Педагогические идеи» среди педагогических работников организаций среднего специального образования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42497" y="1143981"/>
            <a:ext cx="8799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конкурса 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ультимедийная презентация»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14605" y="4708927"/>
            <a:ext cx="62815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работы: 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Харлампьева Мария Павловна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реподаватель кафедры педагогики и психологии ГБПОУ РС (Я) «Вилюйский профессионально – педагогический колледж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им.Н.Г.Чернышевского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60335" y="2606076"/>
            <a:ext cx="74313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работы: Методика </a:t>
            </a:r>
            <a:r>
              <a:rPr lang="ru-RU" sz="32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«Кинетический рисунок семьи</a:t>
            </a:r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Авторы: </a:t>
            </a:r>
            <a:r>
              <a:rPr lang="ru-RU" sz="2400" b="1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Р. Бернс и С. Кауфман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C:\Users\Мария\Downloads\WhatsApp Image 2023-04-26 at 12.42.50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218" y="2100127"/>
            <a:ext cx="3062123" cy="4374691"/>
          </a:xfrm>
          <a:prstGeom prst="snip2Diag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7296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39"/>
          <a:stretch/>
        </p:blipFill>
        <p:spPr>
          <a:xfrm>
            <a:off x="19665" y="0"/>
            <a:ext cx="12172335" cy="6858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2" r="12581" b="9637"/>
          <a:stretch/>
        </p:blipFill>
        <p:spPr>
          <a:xfrm>
            <a:off x="0" y="2807110"/>
            <a:ext cx="5329085" cy="405089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53362" y="236462"/>
            <a:ext cx="115884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профессиональное образовательное учреждение Республики Саха (Якутия)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«Вилюйский профессионально – педагогический колледж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им.Н.Г.Чернышевского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педагогики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психологии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30530" y="2300748"/>
            <a:ext cx="67274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«Кинетический рисунок семьи</a:t>
            </a:r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Авторы: </a:t>
            </a:r>
            <a:r>
              <a:rPr lang="ru-RU" sz="2400" b="1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Р. Бернс и С. Кауфман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76024" y="5501301"/>
            <a:ext cx="489654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выполнила </a:t>
            </a:r>
          </a:p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реподаватель кафедры педагогики и психологии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Харлампьева Мария Павловна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5947610" y="3429000"/>
            <a:ext cx="504485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8042787" y="6096000"/>
            <a:ext cx="311682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541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39"/>
          <a:stretch/>
        </p:blipFill>
        <p:spPr>
          <a:xfrm>
            <a:off x="19665" y="0"/>
            <a:ext cx="12172335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34335" y="2359353"/>
            <a:ext cx="673010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2438"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Представить участникам презентации диагностическую методику "Кинетический рисунок семьи Р. Бернса и С. Кауфмана" и ознакомить их с ее основными принципами и целями.</a:t>
            </a:r>
          </a:p>
          <a:p>
            <a:endParaRPr lang="ru-RU" sz="3600" b="1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7980" y="1666423"/>
            <a:ext cx="62828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презентации</a:t>
            </a:r>
            <a:endParaRPr lang="ru-RU" sz="3200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464" y="368565"/>
            <a:ext cx="4296850" cy="6120869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 flipV="1">
            <a:off x="1516566" y="2152185"/>
            <a:ext cx="4449336" cy="1115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3083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63" t="3055" r="5338" b="2221"/>
          <a:stretch/>
        </p:blipFill>
        <p:spPr>
          <a:xfrm>
            <a:off x="86978" y="274432"/>
            <a:ext cx="3140041" cy="65024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85353" y="274432"/>
            <a:ext cx="7628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методика «Кинетический рисунок семьи»?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628092" y="5285439"/>
            <a:ext cx="8554064" cy="1238864"/>
          </a:xfrm>
          <a:prstGeom prst="round2Diag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Фокус на визуальном аспекте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2438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позволяет визуализировать сложные динамики и дает возможность находить пути к их изменению.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7180427" y="2789734"/>
            <a:ext cx="4001729" cy="2094272"/>
          </a:xfrm>
          <a:prstGeom prst="round2Diag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Творческая терапия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стимулирует выражение эмоций, способствует самовыражению и помогает разрешить эмоциональные конфликты.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2628092" y="2789734"/>
            <a:ext cx="4041057" cy="2094272"/>
          </a:xfrm>
          <a:prstGeom prst="round2Diag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семейной динамики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позволяет наблюдать и изучать взаимоотношения и коммуникацию внутри семьи через рисунки.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2628092" y="1149437"/>
            <a:ext cx="8554064" cy="1238864"/>
          </a:xfrm>
          <a:prstGeom prst="round2Diag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4608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"Кинетический рисунок семьи"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была разработана Ральфом Бернсом и Стивеном Кауфманом в 1982 году и с тех пор получила широкое признание в области арт-терапии и психологии семьи.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3227019" y="843415"/>
            <a:ext cx="782815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2164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727" y="1362662"/>
            <a:ext cx="5931269" cy="4772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882448" y="211710"/>
            <a:ext cx="64476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принципы и цели методики</a:t>
            </a:r>
            <a:endParaRPr lang="ru-RU" sz="2800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9598" y="994121"/>
            <a:ext cx="5864221" cy="1201524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Эмоциональная выразительность. </a:t>
            </a: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Кинетический рисунок семьи помогает выразить и исследовать эмоциональные аспекты взаимоотношений в семье.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59598" y="2376178"/>
            <a:ext cx="5864221" cy="120276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Идентификация ролей. </a:t>
            </a: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помогает определить и проанализировать различные роли, которые играют члены семьи.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46506" y="3728113"/>
            <a:ext cx="5864221" cy="1253464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 решений.</a:t>
            </a: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методики позволяет найти новые пути решения семейных проблем и улучшения коммуникации.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30101" y="5130750"/>
            <a:ext cx="5864221" cy="100473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Психологическое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самоосознание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помогает каждому члену семьи лучше понять свои эмоции, мысли и потребности.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635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39"/>
          <a:stretch/>
        </p:blipFill>
        <p:spPr>
          <a:xfrm>
            <a:off x="0" y="0"/>
            <a:ext cx="12172335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48115" y="206478"/>
            <a:ext cx="73791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методики на практике</a:t>
            </a:r>
            <a:endParaRPr lang="ru-RU" sz="3200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22555" y="1101213"/>
            <a:ext cx="4788309" cy="529958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endParaRPr lang="ru-RU" b="1" dirty="0" smtClean="0"/>
          </a:p>
          <a:p>
            <a:pPr indent="452438" algn="just"/>
            <a:endParaRPr lang="ru-RU" b="1" dirty="0"/>
          </a:p>
          <a:p>
            <a:pPr indent="452438" algn="just"/>
            <a:endParaRPr lang="ru-RU" b="1" dirty="0" smtClean="0"/>
          </a:p>
          <a:p>
            <a:pPr indent="452438" algn="just"/>
            <a:endParaRPr lang="ru-RU" b="1" dirty="0"/>
          </a:p>
          <a:p>
            <a:pPr indent="452438" algn="just"/>
            <a:endParaRPr lang="ru-RU" b="1" dirty="0" smtClean="0"/>
          </a:p>
          <a:p>
            <a:pPr indent="452438" algn="just"/>
            <a:endParaRPr lang="ru-RU" b="1" dirty="0"/>
          </a:p>
          <a:p>
            <a:pPr indent="452438" algn="just"/>
            <a:endParaRPr lang="ru-RU" b="1" dirty="0" smtClean="0"/>
          </a:p>
          <a:p>
            <a:pPr indent="452438" algn="just"/>
            <a:endParaRPr lang="ru-RU" b="1" dirty="0"/>
          </a:p>
          <a:p>
            <a:pPr indent="452438" algn="just"/>
            <a:endParaRPr lang="ru-RU" b="1" dirty="0" smtClean="0"/>
          </a:p>
          <a:p>
            <a:pPr indent="452438" algn="just"/>
            <a:endParaRPr lang="ru-RU" b="1" dirty="0"/>
          </a:p>
          <a:p>
            <a:pPr indent="452438" algn="just"/>
            <a:endParaRPr lang="ru-RU" b="1" dirty="0"/>
          </a:p>
          <a:p>
            <a:pPr indent="452438" algn="just"/>
            <a:endParaRPr lang="ru-RU" b="1" dirty="0" smtClean="0"/>
          </a:p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Семейная терапия.</a:t>
            </a: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"Кинетический рисунок семьи" широко применяется как инструмент в семейной терапии. Она помогает участникам сессии лучше понять сложности взаимодействия и разрешить конфликты.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72980" y="1101213"/>
            <a:ext cx="4788309" cy="529958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endParaRPr lang="ru-RU" b="1" dirty="0" smtClean="0"/>
          </a:p>
          <a:p>
            <a:pPr indent="452438" algn="just"/>
            <a:endParaRPr lang="ru-RU" b="1" dirty="0"/>
          </a:p>
          <a:p>
            <a:pPr indent="452438" algn="just"/>
            <a:endParaRPr lang="ru-RU" b="1" dirty="0" smtClean="0"/>
          </a:p>
          <a:p>
            <a:pPr indent="452438" algn="just"/>
            <a:endParaRPr lang="ru-RU" b="1" dirty="0"/>
          </a:p>
          <a:p>
            <a:pPr indent="452438" algn="just"/>
            <a:endParaRPr lang="ru-RU" b="1" dirty="0" smtClean="0"/>
          </a:p>
          <a:p>
            <a:pPr indent="452438" algn="just"/>
            <a:endParaRPr lang="ru-RU" b="1" dirty="0"/>
          </a:p>
          <a:p>
            <a:pPr indent="452438" algn="just"/>
            <a:endParaRPr lang="ru-RU" b="1" dirty="0" smtClean="0"/>
          </a:p>
          <a:p>
            <a:pPr indent="452438" algn="just"/>
            <a:endParaRPr lang="ru-RU" b="1" dirty="0"/>
          </a:p>
          <a:p>
            <a:pPr indent="452438" algn="just"/>
            <a:endParaRPr lang="ru-RU" b="1" dirty="0" smtClean="0"/>
          </a:p>
          <a:p>
            <a:pPr indent="452438" algn="just"/>
            <a:endParaRPr lang="ru-RU" b="1" dirty="0"/>
          </a:p>
          <a:p>
            <a:pPr indent="452438" algn="just"/>
            <a:endParaRPr lang="ru-RU" b="1" dirty="0" smtClean="0"/>
          </a:p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Групповая художественная терапия.</a:t>
            </a: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методика может использоваться в групповой художественной терапии для создания сбалансированной и гармоничной динамики внутри группы.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00"/>
          <a:stretch/>
        </p:blipFill>
        <p:spPr>
          <a:xfrm>
            <a:off x="7044555" y="1209368"/>
            <a:ext cx="3277575" cy="336263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920" y="1333956"/>
            <a:ext cx="3692506" cy="323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125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39"/>
          <a:stretch/>
        </p:blipFill>
        <p:spPr>
          <a:xfrm>
            <a:off x="0" y="0"/>
            <a:ext cx="12172335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48115" y="206478"/>
            <a:ext cx="73791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использования методики</a:t>
            </a:r>
            <a:endParaRPr lang="ru-RU" sz="3200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с одним скругленным углом 1"/>
          <p:cNvSpPr/>
          <p:nvPr/>
        </p:nvSpPr>
        <p:spPr>
          <a:xfrm>
            <a:off x="5289755" y="1288026"/>
            <a:ext cx="6115664" cy="1435509"/>
          </a:xfrm>
          <a:prstGeom prst="round1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Семейная пара.</a:t>
            </a: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методики "Кинетический рисунок семьи" пара впервые увидела, как они взаимодействуют друг с другом на более глубоком уровне, и нашла способы улучшить свои отношения.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с одним скругленным углом 4"/>
          <p:cNvSpPr/>
          <p:nvPr/>
        </p:nvSpPr>
        <p:spPr>
          <a:xfrm>
            <a:off x="5289754" y="4630994"/>
            <a:ext cx="6115665" cy="1524000"/>
          </a:xfrm>
          <a:prstGeom prst="round1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подростков.</a:t>
            </a: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групповой терапии с подростками методика "Кинетический рисунок семьи" способствовала созданию доверительной и поддерживающей атмосферы, позволяя каждому участнику выразить свои эмоции и переживания.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с одним скругленным углом 5"/>
          <p:cNvSpPr/>
          <p:nvPr/>
        </p:nvSpPr>
        <p:spPr>
          <a:xfrm>
            <a:off x="5289754" y="2959510"/>
            <a:ext cx="6115665" cy="1533832"/>
          </a:xfrm>
          <a:prstGeom prst="round1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в детском доме.</a:t>
            </a: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использовалась для анализа рисунков детей, находящихся в детском доме. Она помогла социальным работникам лучше понять эмоциональные потребности и проблемы каждого ребенка.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38" t="3174" r="2357" b="9887"/>
          <a:stretch/>
        </p:blipFill>
        <p:spPr>
          <a:xfrm>
            <a:off x="384453" y="1189218"/>
            <a:ext cx="3105001" cy="4866968"/>
          </a:xfrm>
          <a:prstGeom prst="rect">
            <a:avLst/>
          </a:prstGeom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3873910" y="1157627"/>
            <a:ext cx="0" cy="5051445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>
            <a:endCxn id="2" idx="1"/>
          </p:cNvCxnSpPr>
          <p:nvPr/>
        </p:nvCxnSpPr>
        <p:spPr>
          <a:xfrm>
            <a:off x="3873910" y="1993369"/>
            <a:ext cx="1415845" cy="12412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873908" y="3726426"/>
            <a:ext cx="1415845" cy="12412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3873909" y="5356002"/>
            <a:ext cx="1415845" cy="12412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5974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39"/>
          <a:stretch/>
        </p:blipFill>
        <p:spPr>
          <a:xfrm>
            <a:off x="0" y="0"/>
            <a:ext cx="12172335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48115" y="206478"/>
            <a:ext cx="73791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Шаги выполнения методики</a:t>
            </a:r>
            <a:endParaRPr lang="ru-RU" sz="3200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с одним скругленным углом 4"/>
          <p:cNvSpPr/>
          <p:nvPr/>
        </p:nvSpPr>
        <p:spPr>
          <a:xfrm>
            <a:off x="6853084" y="997731"/>
            <a:ext cx="4237703" cy="1445342"/>
          </a:xfrm>
          <a:prstGeom prst="round1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Подготовка.</a:t>
            </a: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Познакомьтесь с основами методики, подготовьте материалы для рисования.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с одним скругленным углом 5"/>
          <p:cNvSpPr/>
          <p:nvPr/>
        </p:nvSpPr>
        <p:spPr>
          <a:xfrm>
            <a:off x="6853084" y="3618028"/>
            <a:ext cx="4237703" cy="1445342"/>
          </a:xfrm>
          <a:prstGeom prst="round1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и анализ.</a:t>
            </a: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Попросите каждого участника нарисовать свою семью и проведите анализ результатов.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с одним скругленным углом 6"/>
          <p:cNvSpPr/>
          <p:nvPr/>
        </p:nvSpPr>
        <p:spPr>
          <a:xfrm flipH="1">
            <a:off x="1425678" y="2379284"/>
            <a:ext cx="3893573" cy="1445342"/>
          </a:xfrm>
          <a:prstGeom prst="round1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Инструкция.</a:t>
            </a: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Дайте участникам понять задачу рисования и дайте им свободу для самовыражения.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с одним скругленным углом 7"/>
          <p:cNvSpPr/>
          <p:nvPr/>
        </p:nvSpPr>
        <p:spPr>
          <a:xfrm flipH="1">
            <a:off x="1425679" y="4866723"/>
            <a:ext cx="3893572" cy="1445342"/>
          </a:xfrm>
          <a:prstGeom prst="round1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Обсуждение и планы.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 с участниками обсудите и интерпретируйте их рисунки и разработайте планы для изменений.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H="1">
            <a:off x="6076335" y="791253"/>
            <a:ext cx="19665" cy="5520812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>
            <a:endCxn id="5" idx="1"/>
          </p:cNvCxnSpPr>
          <p:nvPr/>
        </p:nvCxnSpPr>
        <p:spPr>
          <a:xfrm>
            <a:off x="6096000" y="1720402"/>
            <a:ext cx="757084" cy="0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6086167" y="4439022"/>
            <a:ext cx="757084" cy="0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319251" y="5589151"/>
            <a:ext cx="757084" cy="0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319251" y="3101955"/>
            <a:ext cx="757084" cy="0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096000" y="1174467"/>
            <a:ext cx="6095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1</a:t>
            </a:r>
            <a:endParaRPr lang="ru-RU" sz="2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363496" y="2585950"/>
            <a:ext cx="6095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422491" y="5127486"/>
            <a:ext cx="6095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15663" y="3913779"/>
            <a:ext cx="6095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2859410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39"/>
          <a:stretch/>
        </p:blipFill>
        <p:spPr>
          <a:xfrm>
            <a:off x="0" y="0"/>
            <a:ext cx="12172335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73160" y="95425"/>
            <a:ext cx="90260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 методики </a:t>
            </a:r>
          </a:p>
          <a:p>
            <a:pPr algn="ctr"/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"Кинетический рисунок семьи"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с одним скругленным углом 5"/>
          <p:cNvSpPr/>
          <p:nvPr/>
        </p:nvSpPr>
        <p:spPr>
          <a:xfrm>
            <a:off x="6604816" y="1021847"/>
            <a:ext cx="4090220" cy="1707190"/>
          </a:xfrm>
          <a:prstGeom prst="round1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Глубокий анализ.</a:t>
            </a: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Профессионалы, работающие с методикой, могут провести глубокий анализ рисунков и помочь семье понять скрытые аспекты их взаимодействия.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с одним скругленным углом 6"/>
          <p:cNvSpPr/>
          <p:nvPr/>
        </p:nvSpPr>
        <p:spPr>
          <a:xfrm>
            <a:off x="2123766" y="990258"/>
            <a:ext cx="4090220" cy="1720646"/>
          </a:xfrm>
          <a:prstGeom prst="round1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Наглядность результатов.</a:t>
            </a: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методики представлены в виде визуальных рисунков, что делает их наглядными и понятными для всех участников.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1" t="27713" r="3548" b="12774"/>
          <a:stretch/>
        </p:blipFill>
        <p:spPr>
          <a:xfrm>
            <a:off x="1991031" y="2676700"/>
            <a:ext cx="8445911" cy="4156720"/>
          </a:xfrm>
          <a:prstGeom prst="rect">
            <a:avLst/>
          </a:prstGeom>
        </p:spPr>
      </p:pic>
      <p:sp>
        <p:nvSpPr>
          <p:cNvPr id="5" name="Прямоугольник с одним скругленным углом 4"/>
          <p:cNvSpPr/>
          <p:nvPr/>
        </p:nvSpPr>
        <p:spPr>
          <a:xfrm>
            <a:off x="2064774" y="3058304"/>
            <a:ext cx="8563896" cy="1087828"/>
          </a:xfrm>
          <a:prstGeom prst="round1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всех членов семьи.</a:t>
            </a:r>
          </a:p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позволяет включить всех членов семьи в процесс, что помогает создать более полную картину их взаимоотношений.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91613" y="275303"/>
            <a:ext cx="29497" cy="62238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9813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39"/>
          <a:stretch/>
        </p:blipFill>
        <p:spPr>
          <a:xfrm>
            <a:off x="0" y="0"/>
            <a:ext cx="12172335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73160" y="341232"/>
            <a:ext cx="90260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Недостатки методики </a:t>
            </a:r>
          </a:p>
          <a:p>
            <a:pPr algn="ctr"/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"Кинетический рисунок семьи"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91613" y="275303"/>
            <a:ext cx="29497" cy="62238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994" y="2237666"/>
            <a:ext cx="6314155" cy="4457793"/>
          </a:xfrm>
          <a:prstGeom prst="rect">
            <a:avLst/>
          </a:prstGeom>
        </p:spPr>
      </p:pic>
      <p:sp>
        <p:nvSpPr>
          <p:cNvPr id="6" name="Прямоугольник с одним скругленным углом 5"/>
          <p:cNvSpPr/>
          <p:nvPr/>
        </p:nvSpPr>
        <p:spPr>
          <a:xfrm>
            <a:off x="2064774" y="1513461"/>
            <a:ext cx="8563896" cy="1087828"/>
          </a:xfrm>
          <a:prstGeom prst="round1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Требуется обучение и опыт для эффективного использования, а также может быть сложно применять в финансово ограниченных условиях.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609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39"/>
          <a:stretch/>
        </p:blipFill>
        <p:spPr>
          <a:xfrm>
            <a:off x="0" y="0"/>
            <a:ext cx="12172335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61419" y="525514"/>
            <a:ext cx="90260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</p:txBody>
      </p:sp>
      <p:sp>
        <p:nvSpPr>
          <p:cNvPr id="5" name="Прямоугольник с одним скругленным углом 4"/>
          <p:cNvSpPr/>
          <p:nvPr/>
        </p:nvSpPr>
        <p:spPr>
          <a:xfrm>
            <a:off x="3065181" y="1566919"/>
            <a:ext cx="8074767" cy="4106294"/>
          </a:xfrm>
          <a:prstGeom prst="round1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indent="452438"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методики "Кинетический рисунок семьи" может привести к более глубокому пониманию семейной динамики, улучшению взаимоотношений и разрешению конфликтов. Рисунок становится мощным инструментом для выражения эмоций и обсуждения сложных тем.</a:t>
            </a:r>
          </a:p>
          <a:p>
            <a:pPr indent="452438"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Рекомендуется обучение и практика для достижения наилучших результатов в использовании методики.</a:t>
            </a:r>
          </a:p>
          <a:p>
            <a:pPr indent="452438"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Предлагаем открыть дискуссию и ответить на вопросы, связанные с методикой "Кинетический рисунок семьи Р. Бернса и С. Кауфмана". Делитесь своими мыслями, опытом или задавайте вопросы для продолжения обсуждения.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2" t="3641" r="69046" b="3661"/>
          <a:stretch/>
        </p:blipFill>
        <p:spPr>
          <a:xfrm>
            <a:off x="32800" y="104490"/>
            <a:ext cx="2849692" cy="6669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5173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43181" y="326242"/>
            <a:ext cx="90260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использованных источников</a:t>
            </a:r>
            <a:endParaRPr lang="ru-RU" sz="2800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87580" y="1558260"/>
            <a:ext cx="74950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Бернc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Р.С., Кауфман С.Х. Кинетический рисунок семьи: введение в понимание детей через кинетические рисунки/ Пер. с англ. –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Москва: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Смысл, 2000. – 146 с. – Текст : непосредственный.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941" y="1179245"/>
            <a:ext cx="3238708" cy="506857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7" t="37119" r="2314" b="11183"/>
          <a:stretch/>
        </p:blipFill>
        <p:spPr>
          <a:xfrm>
            <a:off x="4384703" y="3588774"/>
            <a:ext cx="6331974" cy="265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2621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63" t="3055" r="5338" b="10511"/>
          <a:stretch/>
        </p:blipFill>
        <p:spPr>
          <a:xfrm>
            <a:off x="86978" y="274432"/>
            <a:ext cx="3452635" cy="652399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6940" y="2290915"/>
            <a:ext cx="6806784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1407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749</Words>
  <Application>Microsoft Office PowerPoint</Application>
  <PresentationFormat>Широкоэкранный</PresentationFormat>
  <Paragraphs>102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Мария</cp:lastModifiedBy>
  <cp:revision>17</cp:revision>
  <dcterms:created xsi:type="dcterms:W3CDTF">2023-12-17T09:25:29Z</dcterms:created>
  <dcterms:modified xsi:type="dcterms:W3CDTF">2025-02-12T06:39:24Z</dcterms:modified>
</cp:coreProperties>
</file>