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87" r:id="rId4"/>
    <p:sldId id="329" r:id="rId5"/>
    <p:sldId id="294" r:id="rId6"/>
    <p:sldId id="295" r:id="rId7"/>
    <p:sldId id="296" r:id="rId8"/>
    <p:sldId id="297" r:id="rId9"/>
    <p:sldId id="298" r:id="rId10"/>
    <p:sldId id="324" r:id="rId11"/>
    <p:sldId id="330" r:id="rId12"/>
    <p:sldId id="299" r:id="rId13"/>
    <p:sldId id="300" r:id="rId14"/>
    <p:sldId id="303" r:id="rId15"/>
    <p:sldId id="316" r:id="rId16"/>
    <p:sldId id="317" r:id="rId17"/>
  </p:sldIdLst>
  <p:sldSz cx="9144000" cy="6858000" type="screen4x3"/>
  <p:notesSz cx="6858000" cy="9144000"/>
  <p:defaultTextStyle>
    <a:defPPr>
      <a:defRPr lang="ru-RU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BEE2FA"/>
    <a:srgbClr val="C8E0FC"/>
    <a:srgbClr val="2B08C2"/>
    <a:srgbClr val="FFCC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64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64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976927-4F7E-40F8-9392-F3CD5CAD2722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64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64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54DD82D-FD4D-4775-ACFA-66F4256498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0509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4DD82D-FD4D-4775-ACFA-66F4256498C4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771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4DD82D-FD4D-4775-ACFA-66F4256498C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695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EF807-594F-4327-886C-C217E83F5B0F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FC6B3-A4C9-4CD0-9DF8-D5CD032499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1A729-1330-48B2-94CC-1AC81B926462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15339-BB0A-4CDF-AC1D-7B19F2F4FB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2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5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E801-7302-4A9D-8E09-9B0F5BEDC2A8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8A537-674C-42DC-8AE9-7044DE9512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EE854-B646-46BD-8E51-385CCEF6046B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1A6C4-0999-4811-B49D-EE6F625B3F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19" indent="0">
              <a:buNone/>
              <a:defRPr sz="2000" b="1"/>
            </a:lvl2pPr>
            <a:lvl3pPr marL="913642" indent="0">
              <a:buNone/>
              <a:defRPr sz="1800" b="1"/>
            </a:lvl3pPr>
            <a:lvl4pPr marL="1370464" indent="0">
              <a:buNone/>
              <a:defRPr sz="1600" b="1"/>
            </a:lvl4pPr>
            <a:lvl5pPr marL="1827283" indent="0">
              <a:buNone/>
              <a:defRPr sz="1600" b="1"/>
            </a:lvl5pPr>
            <a:lvl6pPr marL="2284105" indent="0">
              <a:buNone/>
              <a:defRPr sz="1600" b="1"/>
            </a:lvl6pPr>
            <a:lvl7pPr marL="2740926" indent="0">
              <a:buNone/>
              <a:defRPr sz="1600" b="1"/>
            </a:lvl7pPr>
            <a:lvl8pPr marL="3197744" indent="0">
              <a:buNone/>
              <a:defRPr sz="1600" b="1"/>
            </a:lvl8pPr>
            <a:lvl9pPr marL="3654567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19" indent="0">
              <a:buNone/>
              <a:defRPr sz="2000" b="1"/>
            </a:lvl2pPr>
            <a:lvl3pPr marL="913642" indent="0">
              <a:buNone/>
              <a:defRPr sz="1800" b="1"/>
            </a:lvl3pPr>
            <a:lvl4pPr marL="1370464" indent="0">
              <a:buNone/>
              <a:defRPr sz="1600" b="1"/>
            </a:lvl4pPr>
            <a:lvl5pPr marL="1827283" indent="0">
              <a:buNone/>
              <a:defRPr sz="1600" b="1"/>
            </a:lvl5pPr>
            <a:lvl6pPr marL="2284105" indent="0">
              <a:buNone/>
              <a:defRPr sz="1600" b="1"/>
            </a:lvl6pPr>
            <a:lvl7pPr marL="2740926" indent="0">
              <a:buNone/>
              <a:defRPr sz="1600" b="1"/>
            </a:lvl7pPr>
            <a:lvl8pPr marL="3197744" indent="0">
              <a:buNone/>
              <a:defRPr sz="1600" b="1"/>
            </a:lvl8pPr>
            <a:lvl9pPr marL="3654567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003C-9740-46B5-95B7-F1F19A417F3A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358C3-1E4A-40CE-A926-1BADBBB50F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0F1B5-A378-431E-B47E-BF1F23C171FC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323FE-80EE-42CD-8F3F-B42D360A04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51847-A3BD-4958-941F-ED0ED893E5AD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07B8A-3F90-42B1-88B3-09CF694A32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4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19" indent="0">
              <a:buNone/>
              <a:defRPr sz="1200"/>
            </a:lvl2pPr>
            <a:lvl3pPr marL="913642" indent="0">
              <a:buNone/>
              <a:defRPr sz="1000"/>
            </a:lvl3pPr>
            <a:lvl4pPr marL="1370464" indent="0">
              <a:buNone/>
              <a:defRPr sz="900"/>
            </a:lvl4pPr>
            <a:lvl5pPr marL="1827283" indent="0">
              <a:buNone/>
              <a:defRPr sz="900"/>
            </a:lvl5pPr>
            <a:lvl6pPr marL="2284105" indent="0">
              <a:buNone/>
              <a:defRPr sz="900"/>
            </a:lvl6pPr>
            <a:lvl7pPr marL="2740926" indent="0">
              <a:buNone/>
              <a:defRPr sz="900"/>
            </a:lvl7pPr>
            <a:lvl8pPr marL="3197744" indent="0">
              <a:buNone/>
              <a:defRPr sz="900"/>
            </a:lvl8pPr>
            <a:lvl9pPr marL="3654567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525EF-EAD4-4B84-A586-DDB89B4CF670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60917-9A00-4B90-AEC9-4F9B034F7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19" indent="0">
              <a:buNone/>
              <a:defRPr sz="2800"/>
            </a:lvl2pPr>
            <a:lvl3pPr marL="913642" indent="0">
              <a:buNone/>
              <a:defRPr sz="2400"/>
            </a:lvl3pPr>
            <a:lvl4pPr marL="1370464" indent="0">
              <a:buNone/>
              <a:defRPr sz="2000"/>
            </a:lvl4pPr>
            <a:lvl5pPr marL="1827283" indent="0">
              <a:buNone/>
              <a:defRPr sz="2000"/>
            </a:lvl5pPr>
            <a:lvl6pPr marL="2284105" indent="0">
              <a:buNone/>
              <a:defRPr sz="2000"/>
            </a:lvl6pPr>
            <a:lvl7pPr marL="2740926" indent="0">
              <a:buNone/>
              <a:defRPr sz="2000"/>
            </a:lvl7pPr>
            <a:lvl8pPr marL="3197744" indent="0">
              <a:buNone/>
              <a:defRPr sz="2000"/>
            </a:lvl8pPr>
            <a:lvl9pPr marL="3654567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19" indent="0">
              <a:buNone/>
              <a:defRPr sz="1200"/>
            </a:lvl2pPr>
            <a:lvl3pPr marL="913642" indent="0">
              <a:buNone/>
              <a:defRPr sz="1000"/>
            </a:lvl3pPr>
            <a:lvl4pPr marL="1370464" indent="0">
              <a:buNone/>
              <a:defRPr sz="900"/>
            </a:lvl4pPr>
            <a:lvl5pPr marL="1827283" indent="0">
              <a:buNone/>
              <a:defRPr sz="900"/>
            </a:lvl5pPr>
            <a:lvl6pPr marL="2284105" indent="0">
              <a:buNone/>
              <a:defRPr sz="900"/>
            </a:lvl6pPr>
            <a:lvl7pPr marL="2740926" indent="0">
              <a:buNone/>
              <a:defRPr sz="900"/>
            </a:lvl7pPr>
            <a:lvl8pPr marL="3197744" indent="0">
              <a:buNone/>
              <a:defRPr sz="900"/>
            </a:lvl8pPr>
            <a:lvl9pPr marL="3654567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5A1B9-9248-4748-981A-4542C098D78C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3F316-2978-4074-8064-BC0EA50959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19F9B-1C8C-4BEA-8643-B019AE7843A1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77C8E-A543-4B8D-8F0F-F044371A10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46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14A3C-1C79-49DD-965D-199FDD9CDB5B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F3D1C-0D7F-4C4F-ADCF-1B975C96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440" y="2129984"/>
            <a:ext cx="7773120" cy="14703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2321" y="3885528"/>
            <a:ext cx="6400800" cy="1752664"/>
          </a:xfrm>
        </p:spPr>
        <p:txBody>
          <a:bodyPr/>
          <a:lstStyle>
            <a:lvl1pPr marL="0" indent="0" algn="ctr">
              <a:buNone/>
              <a:defRPr/>
            </a:lvl1pPr>
            <a:lvl2pPr marL="414382" indent="0" algn="ctr">
              <a:buNone/>
              <a:defRPr/>
            </a:lvl2pPr>
            <a:lvl3pPr marL="828764" indent="0" algn="ctr">
              <a:buNone/>
              <a:defRPr/>
            </a:lvl3pPr>
            <a:lvl4pPr marL="1243146" indent="0" algn="ctr">
              <a:buNone/>
              <a:defRPr/>
            </a:lvl4pPr>
            <a:lvl5pPr marL="1657528" indent="0" algn="ctr">
              <a:buNone/>
              <a:defRPr/>
            </a:lvl5pPr>
            <a:lvl6pPr marL="2071911" indent="0" algn="ctr">
              <a:buNone/>
              <a:defRPr/>
            </a:lvl6pPr>
            <a:lvl7pPr marL="2486294" indent="0" algn="ctr">
              <a:buNone/>
              <a:defRPr/>
            </a:lvl7pPr>
            <a:lvl8pPr marL="2900676" indent="0" algn="ctr">
              <a:buNone/>
              <a:defRPr/>
            </a:lvl8pPr>
            <a:lvl9pPr marL="3315059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475235B8-1EF1-4DA3-82F3-92C59ACAF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5D9C4A2E-705B-4903-B335-4F2C7C1C65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80" y="4406871"/>
            <a:ext cx="7771680" cy="13623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880" y="2906225"/>
            <a:ext cx="7771680" cy="1500638"/>
          </a:xfrm>
        </p:spPr>
        <p:txBody>
          <a:bodyPr anchor="b"/>
          <a:lstStyle>
            <a:lvl1pPr marL="0" indent="0">
              <a:buNone/>
              <a:defRPr sz="1800"/>
            </a:lvl1pPr>
            <a:lvl2pPr marL="414382" indent="0">
              <a:buNone/>
              <a:defRPr sz="1600"/>
            </a:lvl2pPr>
            <a:lvl3pPr marL="828764" indent="0">
              <a:buNone/>
              <a:defRPr sz="1500"/>
            </a:lvl3pPr>
            <a:lvl4pPr marL="1243146" indent="0">
              <a:buNone/>
              <a:defRPr sz="1300"/>
            </a:lvl4pPr>
            <a:lvl5pPr marL="1657528" indent="0">
              <a:buNone/>
              <a:defRPr sz="1300"/>
            </a:lvl5pPr>
            <a:lvl6pPr marL="2071911" indent="0">
              <a:buNone/>
              <a:defRPr sz="1300"/>
            </a:lvl6pPr>
            <a:lvl7pPr marL="2486294" indent="0">
              <a:buNone/>
              <a:defRPr sz="1300"/>
            </a:lvl7pPr>
            <a:lvl8pPr marL="2900676" indent="0">
              <a:buNone/>
              <a:defRPr sz="1300"/>
            </a:lvl8pPr>
            <a:lvl9pPr marL="3315059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906E5DF6-470E-4D0B-B7F2-79C97DC10F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6480" y="1604337"/>
            <a:ext cx="404352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8241" y="1604337"/>
            <a:ext cx="404496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32548137-914F-4925-8323-8F9D71010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2" y="275078"/>
            <a:ext cx="8229600" cy="1142039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920" y="1535201"/>
            <a:ext cx="403920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382" indent="0">
              <a:buNone/>
              <a:defRPr sz="1800" b="1"/>
            </a:lvl2pPr>
            <a:lvl3pPr marL="828764" indent="0">
              <a:buNone/>
              <a:defRPr sz="1600" b="1"/>
            </a:lvl3pPr>
            <a:lvl4pPr marL="1243146" indent="0">
              <a:buNone/>
              <a:defRPr sz="1500" b="1"/>
            </a:lvl4pPr>
            <a:lvl5pPr marL="1657528" indent="0">
              <a:buNone/>
              <a:defRPr sz="1500" b="1"/>
            </a:lvl5pPr>
            <a:lvl6pPr marL="2071911" indent="0">
              <a:buNone/>
              <a:defRPr sz="1500" b="1"/>
            </a:lvl6pPr>
            <a:lvl7pPr marL="2486294" indent="0">
              <a:buNone/>
              <a:defRPr sz="1500" b="1"/>
            </a:lvl7pPr>
            <a:lvl8pPr marL="2900676" indent="0">
              <a:buNone/>
              <a:defRPr sz="1500" b="1"/>
            </a:lvl8pPr>
            <a:lvl9pPr marL="331505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920" y="2174628"/>
            <a:ext cx="403920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442" y="1535201"/>
            <a:ext cx="404208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382" indent="0">
              <a:buNone/>
              <a:defRPr sz="1800" b="1"/>
            </a:lvl2pPr>
            <a:lvl3pPr marL="828764" indent="0">
              <a:buNone/>
              <a:defRPr sz="1600" b="1"/>
            </a:lvl3pPr>
            <a:lvl4pPr marL="1243146" indent="0">
              <a:buNone/>
              <a:defRPr sz="1500" b="1"/>
            </a:lvl4pPr>
            <a:lvl5pPr marL="1657528" indent="0">
              <a:buNone/>
              <a:defRPr sz="1500" b="1"/>
            </a:lvl5pPr>
            <a:lvl6pPr marL="2071911" indent="0">
              <a:buNone/>
              <a:defRPr sz="1500" b="1"/>
            </a:lvl6pPr>
            <a:lvl7pPr marL="2486294" indent="0">
              <a:buNone/>
              <a:defRPr sz="1500" b="1"/>
            </a:lvl7pPr>
            <a:lvl8pPr marL="2900676" indent="0">
              <a:buNone/>
              <a:defRPr sz="1500" b="1"/>
            </a:lvl8pPr>
            <a:lvl9pPr marL="331505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442" y="2174628"/>
            <a:ext cx="404208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193D423B-0651-444A-9D5D-416C3759BD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EDF3923C-0D78-45FB-AB79-34E68598FE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36893EFF-057C-43AB-89D3-DA47ADBA2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0" y="273629"/>
            <a:ext cx="3008160" cy="1160762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525" y="273633"/>
            <a:ext cx="5112000" cy="585277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920" y="1434399"/>
            <a:ext cx="3008160" cy="4692013"/>
          </a:xfrm>
        </p:spPr>
        <p:txBody>
          <a:bodyPr/>
          <a:lstStyle>
            <a:lvl1pPr marL="0" indent="0">
              <a:buNone/>
              <a:defRPr sz="1300"/>
            </a:lvl1pPr>
            <a:lvl2pPr marL="414382" indent="0">
              <a:buNone/>
              <a:defRPr sz="1100"/>
            </a:lvl2pPr>
            <a:lvl3pPr marL="828764" indent="0">
              <a:buNone/>
              <a:defRPr sz="900"/>
            </a:lvl3pPr>
            <a:lvl4pPr marL="1243146" indent="0">
              <a:buNone/>
              <a:defRPr sz="800"/>
            </a:lvl4pPr>
            <a:lvl5pPr marL="1657528" indent="0">
              <a:buNone/>
              <a:defRPr sz="800"/>
            </a:lvl5pPr>
            <a:lvl6pPr marL="2071911" indent="0">
              <a:buNone/>
              <a:defRPr sz="800"/>
            </a:lvl6pPr>
            <a:lvl7pPr marL="2486294" indent="0">
              <a:buNone/>
              <a:defRPr sz="800"/>
            </a:lvl7pPr>
            <a:lvl8pPr marL="2900676" indent="0">
              <a:buNone/>
              <a:defRPr sz="800"/>
            </a:lvl8pPr>
            <a:lvl9pPr marL="331505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F5F8EC42-800C-41AA-B2A6-9B4E42EF6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805" y="4800026"/>
            <a:ext cx="5486400" cy="56742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805" y="612065"/>
            <a:ext cx="5486400" cy="4115952"/>
          </a:xfrm>
        </p:spPr>
        <p:txBody>
          <a:bodyPr/>
          <a:lstStyle>
            <a:lvl1pPr marL="0" indent="0">
              <a:buNone/>
              <a:defRPr sz="2900"/>
            </a:lvl1pPr>
            <a:lvl2pPr marL="414382" indent="0">
              <a:buNone/>
              <a:defRPr sz="2500"/>
            </a:lvl2pPr>
            <a:lvl3pPr marL="828764" indent="0">
              <a:buNone/>
              <a:defRPr sz="2200"/>
            </a:lvl3pPr>
            <a:lvl4pPr marL="1243146" indent="0">
              <a:buNone/>
              <a:defRPr sz="1800"/>
            </a:lvl4pPr>
            <a:lvl5pPr marL="1657528" indent="0">
              <a:buNone/>
              <a:defRPr sz="1800"/>
            </a:lvl5pPr>
            <a:lvl6pPr marL="2071911" indent="0">
              <a:buNone/>
              <a:defRPr sz="1800"/>
            </a:lvl6pPr>
            <a:lvl7pPr marL="2486294" indent="0">
              <a:buNone/>
              <a:defRPr sz="1800"/>
            </a:lvl7pPr>
            <a:lvl8pPr marL="2900676" indent="0">
              <a:buNone/>
              <a:defRPr sz="1800"/>
            </a:lvl8pPr>
            <a:lvl9pPr marL="3315059" indent="0">
              <a:buNone/>
              <a:defRPr sz="18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805" y="5367444"/>
            <a:ext cx="5486400" cy="805044"/>
          </a:xfrm>
        </p:spPr>
        <p:txBody>
          <a:bodyPr/>
          <a:lstStyle>
            <a:lvl1pPr marL="0" indent="0">
              <a:buNone/>
              <a:defRPr sz="1300"/>
            </a:lvl1pPr>
            <a:lvl2pPr marL="414382" indent="0">
              <a:buNone/>
              <a:defRPr sz="1100"/>
            </a:lvl2pPr>
            <a:lvl3pPr marL="828764" indent="0">
              <a:buNone/>
              <a:defRPr sz="900"/>
            </a:lvl3pPr>
            <a:lvl4pPr marL="1243146" indent="0">
              <a:buNone/>
              <a:defRPr sz="800"/>
            </a:lvl4pPr>
            <a:lvl5pPr marL="1657528" indent="0">
              <a:buNone/>
              <a:defRPr sz="800"/>
            </a:lvl5pPr>
            <a:lvl6pPr marL="2071911" indent="0">
              <a:buNone/>
              <a:defRPr sz="800"/>
            </a:lvl6pPr>
            <a:lvl7pPr marL="2486294" indent="0">
              <a:buNone/>
              <a:defRPr sz="800"/>
            </a:lvl7pPr>
            <a:lvl8pPr marL="2900676" indent="0">
              <a:buNone/>
              <a:defRPr sz="800"/>
            </a:lvl8pPr>
            <a:lvl9pPr marL="331505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C3162031-D03D-46BB-8BA2-10BA5FA49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99021B60-B7AC-4DFC-B210-D26C7A24B8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880" y="273637"/>
            <a:ext cx="2056320" cy="585565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6481" y="273637"/>
            <a:ext cx="6032160" cy="585565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  <a:tab pos="2624421" algn="l"/>
              </a:tabLst>
              <a:defRPr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 defTabSz="913642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56106" algn="l"/>
                <a:tab pos="1312207" algn="l"/>
                <a:tab pos="1968314" algn="l"/>
              </a:tabLst>
              <a:defRPr>
                <a:cs typeface="+mn-cs"/>
              </a:defRPr>
            </a:lvl1pPr>
          </a:lstStyle>
          <a:p>
            <a:pPr>
              <a:defRPr/>
            </a:pPr>
            <a:fld id="{0A198F62-107B-4997-98E7-A1A15F58B8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60" tIns="45682" rIns="91360" bIns="456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60" tIns="45682" rIns="91360" bIns="456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360" tIns="45682" rIns="91360" bIns="45682" rtlCol="0" anchor="ctr"/>
          <a:lstStyle>
            <a:lvl1pPr algn="l" defTabSz="913642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5FC3A3-02EE-4A09-A5A5-2D8698EA3269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360" tIns="45682" rIns="91360" bIns="45682" rtlCol="0" anchor="ctr"/>
          <a:lstStyle>
            <a:lvl1pPr algn="ctr" defTabSz="913642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360" tIns="45682" rIns="91360" bIns="45682" rtlCol="0" anchor="ctr"/>
          <a:lstStyle>
            <a:lvl1pPr algn="r" defTabSz="913642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DB4C93-330B-4156-BE3F-8C6FE65651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6" r:id="rId2"/>
    <p:sldLayoutId id="2147483745" r:id="rId3"/>
    <p:sldLayoutId id="2147483744" r:id="rId4"/>
    <p:sldLayoutId id="2147483743" r:id="rId5"/>
    <p:sldLayoutId id="2147483742" r:id="rId6"/>
    <p:sldLayoutId id="2147483741" r:id="rId7"/>
    <p:sldLayoutId id="2147483740" r:id="rId8"/>
    <p:sldLayoutId id="2147483739" r:id="rId9"/>
    <p:sldLayoutId id="2147483738" r:id="rId10"/>
    <p:sldLayoutId id="2147483737" r:id="rId11"/>
  </p:sldLayoutIdLst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225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16" indent="-228411" algn="l" defTabSz="9136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37" indent="-228411" algn="l" defTabSz="9136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58" indent="-228411" algn="l" defTabSz="9136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978" indent="-228411" algn="l" defTabSz="9136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19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42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64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283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05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26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44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567" algn="l" defTabSz="913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558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A5BF7733-10F7-4B75-8166-7214005BFE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advClick="0"/>
  <p:txStyles>
    <p:titleStyle>
      <a:lvl1pPr algn="ctr" defTabSz="406400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6400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2pPr>
      <a:lvl3pPr algn="ctr" defTabSz="406400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3pPr>
      <a:lvl4pPr algn="ctr" defTabSz="406400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4pPr>
      <a:lvl5pPr algn="ctr" defTabSz="406400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5pPr>
      <a:lvl6pPr marL="2279103" indent="-207192" algn="ctr" defTabSz="407188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6pPr>
      <a:lvl7pPr marL="2693485" indent="-207192" algn="ctr" defTabSz="407188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7pPr>
      <a:lvl8pPr marL="3107870" indent="-207192" algn="ctr" defTabSz="407188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8pPr>
      <a:lvl9pPr marL="3522250" indent="-207192" algn="ctr" defTabSz="407188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</a:defRPr>
      </a:lvl9pPr>
    </p:titleStyle>
    <p:bodyStyle>
      <a:lvl1pPr marL="309563" indent="-309563" algn="l" defTabSz="406400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3100" indent="-258763" algn="l" defTabSz="406400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2pPr>
      <a:lvl3pPr marL="1035050" indent="-206375" algn="l" defTabSz="406400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defRPr sz="2200">
          <a:solidFill>
            <a:srgbClr val="000000"/>
          </a:solidFill>
          <a:latin typeface="+mn-lt"/>
        </a:defRPr>
      </a:lvl3pPr>
      <a:lvl4pPr marL="1449388" indent="-206375" algn="l" defTabSz="406400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</a:defRPr>
      </a:lvl4pPr>
      <a:lvl5pPr marL="1863725" indent="-206375" algn="l" defTabSz="406400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</a:defRPr>
      </a:lvl5pPr>
      <a:lvl6pPr marL="2279103" indent="-207192" algn="l" defTabSz="407188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8" charset="0"/>
        <a:defRPr sz="1800">
          <a:solidFill>
            <a:srgbClr val="000000"/>
          </a:solidFill>
          <a:latin typeface="+mn-lt"/>
        </a:defRPr>
      </a:lvl6pPr>
      <a:lvl7pPr marL="2693485" indent="-207192" algn="l" defTabSz="407188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8" charset="0"/>
        <a:defRPr sz="1800">
          <a:solidFill>
            <a:srgbClr val="000000"/>
          </a:solidFill>
          <a:latin typeface="+mn-lt"/>
        </a:defRPr>
      </a:lvl7pPr>
      <a:lvl8pPr marL="3107870" indent="-207192" algn="l" defTabSz="407188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8" charset="0"/>
        <a:defRPr sz="1800">
          <a:solidFill>
            <a:srgbClr val="000000"/>
          </a:solidFill>
          <a:latin typeface="+mn-lt"/>
        </a:defRPr>
      </a:lvl8pPr>
      <a:lvl9pPr marL="3522250" indent="-207192" algn="l" defTabSz="407188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8" charset="0"/>
        <a:defRPr sz="18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382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8764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146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7528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1911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6294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0676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5059" algn="l" defTabSz="82876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ldk-sokol.ru/wp-content/imagies/0305.jpg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2" descr="D:\Documents and Settings\Маргарита\Рабочий стол\Работа № 4 Русс 2кл Мягк знак\рисунки для работы № 3\cbff242600e7b0c66e715c57340e888853a84fa9.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368" y="875494"/>
            <a:ext cx="6742270" cy="456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43" y="5594350"/>
            <a:ext cx="6696095" cy="1143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русского языка</a:t>
            </a:r>
          </a:p>
          <a:p>
            <a:pPr eaLnBrk="1" hangingPunct="1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</a:t>
            </a:r>
            <a:endParaRPr lang="ru-RU" sz="1400" b="1" dirty="0" smtClean="0">
              <a:solidFill>
                <a:srgbClr val="89898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6" name="Picture 2" descr="D:\Documents and Settings\Маргарита\Рабочий стол\Работа № 4 Русс 2кл Мягк знак\рисунки для работы № 3\снеговая туча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260350"/>
            <a:ext cx="11144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1" descr="D:\Documents and Settings\Маргарита\Рабочий стол\Работа № 4 Русс 2кл Мягк знак\рисунки для работы № 3\снежинки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13" y="2071688"/>
            <a:ext cx="6953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643710" y="1643051"/>
            <a:ext cx="714375" cy="714375"/>
          </a:xfrm>
          <a:prstGeom prst="rect">
            <a:avLst/>
          </a:prstGeom>
          <a:noFill/>
        </p:spPr>
      </p:pic>
      <p:pic>
        <p:nvPicPr>
          <p:cNvPr id="45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4714877" y="2786062"/>
            <a:ext cx="785818" cy="714375"/>
          </a:xfrm>
          <a:prstGeom prst="rect">
            <a:avLst/>
          </a:prstGeom>
          <a:noFill/>
        </p:spPr>
      </p:pic>
      <p:pic>
        <p:nvPicPr>
          <p:cNvPr id="46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428861" y="3786191"/>
            <a:ext cx="714385" cy="714375"/>
          </a:xfrm>
          <a:prstGeom prst="rect">
            <a:avLst/>
          </a:prstGeom>
          <a:noFill/>
        </p:spPr>
      </p:pic>
      <p:pic>
        <p:nvPicPr>
          <p:cNvPr id="67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786058" y="2786062"/>
            <a:ext cx="714375" cy="714375"/>
          </a:xfrm>
          <a:prstGeom prst="rect">
            <a:avLst/>
          </a:prstGeom>
          <a:noFill/>
        </p:spPr>
      </p:pic>
      <p:pic>
        <p:nvPicPr>
          <p:cNvPr id="68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57694" y="3857628"/>
            <a:ext cx="714375" cy="714375"/>
          </a:xfrm>
          <a:prstGeom prst="rect">
            <a:avLst/>
          </a:prstGeom>
          <a:noFill/>
        </p:spPr>
      </p:pic>
      <p:pic>
        <p:nvPicPr>
          <p:cNvPr id="69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85856" y="1000111"/>
            <a:ext cx="919170" cy="919170"/>
          </a:xfrm>
          <a:prstGeom prst="rect">
            <a:avLst/>
          </a:prstGeom>
          <a:noFill/>
        </p:spPr>
      </p:pic>
      <p:pic>
        <p:nvPicPr>
          <p:cNvPr id="70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72462" y="2143116"/>
            <a:ext cx="857251" cy="857251"/>
          </a:xfrm>
          <a:prstGeom prst="rect">
            <a:avLst/>
          </a:prstGeom>
          <a:noFill/>
        </p:spPr>
      </p:pic>
      <p:pic>
        <p:nvPicPr>
          <p:cNvPr id="71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143902" y="4143388"/>
            <a:ext cx="785813" cy="785813"/>
          </a:xfrm>
          <a:prstGeom prst="rect">
            <a:avLst/>
          </a:prstGeom>
          <a:noFill/>
        </p:spPr>
      </p:pic>
      <p:pic>
        <p:nvPicPr>
          <p:cNvPr id="72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14686" y="4714884"/>
            <a:ext cx="714375" cy="714375"/>
          </a:xfrm>
          <a:prstGeom prst="rect">
            <a:avLst/>
          </a:prstGeom>
          <a:noFill/>
        </p:spPr>
      </p:pic>
      <p:pic>
        <p:nvPicPr>
          <p:cNvPr id="73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5143504" y="4643447"/>
            <a:ext cx="714385" cy="714375"/>
          </a:xfrm>
          <a:prstGeom prst="rect">
            <a:avLst/>
          </a:prstGeom>
          <a:noFill/>
        </p:spPr>
      </p:pic>
      <p:pic>
        <p:nvPicPr>
          <p:cNvPr id="74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7072313" y="3157535"/>
            <a:ext cx="928702" cy="928689"/>
          </a:xfrm>
          <a:prstGeom prst="rect">
            <a:avLst/>
          </a:prstGeom>
          <a:noFill/>
        </p:spPr>
      </p:pic>
      <p:pic>
        <p:nvPicPr>
          <p:cNvPr id="75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7643834" y="5357834"/>
            <a:ext cx="642946" cy="642937"/>
          </a:xfrm>
          <a:prstGeom prst="rect">
            <a:avLst/>
          </a:prstGeom>
          <a:noFill/>
        </p:spPr>
      </p:pic>
      <p:pic>
        <p:nvPicPr>
          <p:cNvPr id="59410" name="Picture 2" descr="D:\Documents and Settings\Маргарита\Рабочий стол\Работа № 4 Русс 2кл Мягк знак\рисунки для работы № 3\снеговая туча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11144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11" name="Picture 2" descr="D:\Documents and Settings\Маргарита\Рабочий стол\Работа № 4 Русс 2кл Мягк знак\рисунки для работы № 3\снеговая туча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115888"/>
            <a:ext cx="11144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4794251" y="769920"/>
            <a:ext cx="785819" cy="714375"/>
          </a:xfrm>
          <a:prstGeom prst="rect">
            <a:avLst/>
          </a:prstGeom>
          <a:noFill/>
        </p:spPr>
      </p:pic>
      <p:pic>
        <p:nvPicPr>
          <p:cNvPr id="83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6357950" y="857232"/>
            <a:ext cx="785818" cy="714375"/>
          </a:xfrm>
          <a:prstGeom prst="rect">
            <a:avLst/>
          </a:prstGeom>
          <a:noFill/>
        </p:spPr>
      </p:pic>
      <p:pic>
        <p:nvPicPr>
          <p:cNvPr id="104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85926" y="4572011"/>
            <a:ext cx="714375" cy="714375"/>
          </a:xfrm>
          <a:prstGeom prst="rect">
            <a:avLst/>
          </a:prstGeom>
          <a:noFill/>
        </p:spPr>
      </p:pic>
      <p:pic>
        <p:nvPicPr>
          <p:cNvPr id="105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14356" y="2714620"/>
            <a:ext cx="714375" cy="714375"/>
          </a:xfrm>
          <a:prstGeom prst="rect">
            <a:avLst/>
          </a:prstGeom>
          <a:noFill/>
        </p:spPr>
      </p:pic>
      <p:pic>
        <p:nvPicPr>
          <p:cNvPr id="106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357294" y="2928934"/>
            <a:ext cx="857257" cy="857251"/>
          </a:xfrm>
          <a:prstGeom prst="rect">
            <a:avLst/>
          </a:prstGeom>
          <a:noFill/>
        </p:spPr>
      </p:pic>
      <p:pic>
        <p:nvPicPr>
          <p:cNvPr id="107" name="Picture 5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500034" y="3929066"/>
            <a:ext cx="714385" cy="714375"/>
          </a:xfrm>
          <a:prstGeom prst="rect">
            <a:avLst/>
          </a:prstGeom>
          <a:noFill/>
        </p:spPr>
      </p:pic>
      <p:pic>
        <p:nvPicPr>
          <p:cNvPr id="17419" name="Picture 11" descr="D:\Documents and Settings\Маргарита\Рабочий стол\Работа № 4 Русс 2кл Мягк знак\рисунки для работы № 3\снег 2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1480" y="5000639"/>
            <a:ext cx="714375" cy="714375"/>
          </a:xfrm>
          <a:prstGeom prst="rect">
            <a:avLst/>
          </a:prstGeom>
          <a:noFill/>
        </p:spPr>
      </p:pic>
      <p:sp>
        <p:nvSpPr>
          <p:cNvPr id="108" name="Стрелка вправо 107">
            <a:hlinkClick r:id="rId7" action="ppaction://hlinksldjump"/>
          </p:cNvPr>
          <p:cNvSpPr/>
          <p:nvPr/>
        </p:nvSpPr>
        <p:spPr>
          <a:xfrm>
            <a:off x="8572500" y="0"/>
            <a:ext cx="285750" cy="357188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360" tIns="45682" rIns="91360" bIns="45682" anchor="ctr"/>
          <a:lstStyle/>
          <a:p>
            <a:pPr algn="ctr" defTabSz="913642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404813"/>
            <a:ext cx="7128792" cy="3744267"/>
          </a:xfrm>
        </p:spPr>
        <p:txBody>
          <a:bodyPr/>
          <a:lstStyle/>
          <a:p>
            <a:pPr algn="ctr" eaLnBrk="1">
              <a:lnSpc>
                <a:spcPct val="150000"/>
              </a:lnSpc>
            </a:pPr>
            <a:r>
              <a:rPr lang="ru-RU" altLang="ru-RU" sz="3700" b="1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Девиз нашего урока:</a:t>
            </a:r>
            <a:endParaRPr lang="ru-RU" altLang="ru-RU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>
              <a:lnSpc>
                <a:spcPct val="100000"/>
              </a:lnSpc>
            </a:pPr>
            <a:r>
              <a:rPr lang="ru-RU" alt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Думать – интенсивно!</a:t>
            </a:r>
          </a:p>
          <a:p>
            <a:pPr eaLnBrk="1" hangingPunct="1">
              <a:lnSpc>
                <a:spcPct val="100000"/>
              </a:lnSpc>
            </a:pPr>
            <a:r>
              <a:rPr lang="ru-RU" alt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– оперативно!</a:t>
            </a:r>
          </a:p>
          <a:p>
            <a:pPr eaLnBrk="1" hangingPunct="1">
              <a:lnSpc>
                <a:spcPct val="100000"/>
              </a:lnSpc>
            </a:pPr>
            <a:r>
              <a:rPr lang="ru-RU" alt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спорить – доказательно!</a:t>
            </a:r>
            <a:endParaRPr lang="ru-RU" altLang="ru-RU" sz="33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ru-RU" altLang="ru-R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</a:t>
            </a:r>
            <a:r>
              <a:rPr lang="ru-RU" alt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обязательно!</a:t>
            </a:r>
          </a:p>
          <a:p>
            <a:pPr eaLnBrk="1" hangingPunct="1"/>
            <a:endParaRPr lang="ru-RU" sz="2500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404813"/>
            <a:ext cx="7128792" cy="3744267"/>
          </a:xfrm>
        </p:spPr>
        <p:txBody>
          <a:bodyPr/>
          <a:lstStyle/>
          <a:p>
            <a:pPr eaLnBrk="1" hangingPunct="1"/>
            <a:endParaRPr lang="ru-RU" sz="2500" dirty="0" smtClean="0"/>
          </a:p>
        </p:txBody>
      </p:sp>
      <p:pic>
        <p:nvPicPr>
          <p:cNvPr id="4" name="a-vival-di-vremena-goda-zima-dekab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7" name="Picture 3" descr="C:\Users\1\Desktop\3909783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50"/>
            <a:ext cx="9144000" cy="701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2456795"/>
            <a:ext cx="80648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9563" lvl="0" indent="-309563" algn="ctr" defTabSz="406400" eaLnBrk="0" hangingPunct="0">
              <a:spcAft>
                <a:spcPts val="0"/>
              </a:spcAft>
              <a:buClr>
                <a:srgbClr val="000000"/>
              </a:buClr>
              <a:buSzPct val="100000"/>
            </a:pPr>
            <a:endParaRPr lang="ru-RU" sz="2800" b="1" kern="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09563" lvl="0" indent="-309563" algn="ctr" defTabSz="406400" eaLnBrk="0" hangingPunct="0">
              <a:spcAft>
                <a:spcPts val="0"/>
              </a:spcAft>
              <a:buClr>
                <a:srgbClr val="000000"/>
              </a:buClr>
              <a:buSzPct val="100000"/>
            </a:pPr>
            <a:endParaRPr lang="ru-RU" sz="28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09563" lvl="0" indent="-309563" algn="ctr" defTabSz="406400" eaLnBrk="0" hangingPunct="0">
              <a:spcAft>
                <a:spcPts val="0"/>
              </a:spcAft>
              <a:buClr>
                <a:srgbClr val="000000"/>
              </a:buClr>
              <a:buSzPct val="100000"/>
            </a:pPr>
            <a:endParaRPr lang="ru-RU" sz="2800" b="1" kern="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09563" lvl="0" indent="-309563" algn="ctr" defTabSz="406400" eaLnBrk="0" hangingPunct="0">
              <a:spcAft>
                <a:spcPts val="0"/>
              </a:spcAft>
              <a:buClr>
                <a:srgbClr val="000000"/>
              </a:buClr>
              <a:buSzPct val="100000"/>
            </a:pPr>
            <a:endParaRPr lang="ru-RU" sz="28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09563" lvl="0" indent="-309563" algn="ctr" defTabSz="406400" eaLnBrk="0" hangingPunct="0">
              <a:spcAft>
                <a:spcPts val="0"/>
              </a:spcAft>
              <a:buClr>
                <a:srgbClr val="000000"/>
              </a:buClr>
              <a:buSzPct val="100000"/>
            </a:pPr>
            <a:r>
              <a:rPr lang="ru-RU" sz="2800" b="1" kern="0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Придет </a:t>
            </a: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неслышными шагами,</a:t>
            </a:r>
            <a:b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Незримой стужею дохнет</a:t>
            </a:r>
            <a:b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И, все вокруг покрыв снегами,</a:t>
            </a:r>
            <a:b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Вдруг всем нам уши надерет:</a:t>
            </a:r>
            <a:b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Зачем, мол, вы в такой мороз</a:t>
            </a:r>
            <a:b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000000"/>
                </a:solidFill>
                <a:latin typeface="Arial Black" panose="020B0A04020102020204" pitchFamily="34" charset="0"/>
                <a:ea typeface="Times New Roman"/>
                <a:cs typeface="Times New Roman" panose="02020603050405020304" pitchFamily="18" charset="0"/>
              </a:rPr>
              <a:t>Из дома высунули нос?</a:t>
            </a:r>
            <a:endParaRPr lang="ru-RU" sz="2800" b="1" kern="0" dirty="0">
              <a:solidFill>
                <a:srgbClr val="000000"/>
              </a:solidFill>
              <a:latin typeface="Arial Black" panose="020B0A04020102020204" pitchFamily="34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0959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67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36" descr="C:\Documents and Settings\Я\Мои документы\Мои рисунки\Коллекция картинок (Microsoft)\j0439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14313" y="2857500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>
              <a:defRPr/>
            </a:pP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1443" name="Rectangle 7"/>
          <p:cNvSpPr>
            <a:spLocks noChangeArrowheads="1"/>
          </p:cNvSpPr>
          <p:nvPr/>
        </p:nvSpPr>
        <p:spPr bwMode="auto">
          <a:xfrm>
            <a:off x="107950" y="476250"/>
            <a:ext cx="8568506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400">
              <a:lnSpc>
                <a:spcPct val="93000"/>
              </a:lnSpc>
              <a:spcAft>
                <a:spcPts val="1288"/>
              </a:spcAft>
            </a:pPr>
            <a:r>
              <a:rPr lang="ru-RU" altLang="ru-RU" sz="3700" b="1" dirty="0" smtClean="0">
                <a:solidFill>
                  <a:schemeClr val="bg1"/>
                </a:solidFill>
              </a:rPr>
              <a:t>Шестнадцатое  января</a:t>
            </a:r>
            <a:r>
              <a:rPr lang="ru-RU" altLang="ru-RU" sz="3700" b="1" dirty="0">
                <a:solidFill>
                  <a:schemeClr val="bg1"/>
                </a:solidFill>
              </a:rPr>
              <a:t>.</a:t>
            </a:r>
            <a:br>
              <a:rPr lang="ru-RU" altLang="ru-RU" sz="3700" b="1" dirty="0">
                <a:solidFill>
                  <a:schemeClr val="bg1"/>
                </a:solidFill>
              </a:rPr>
            </a:br>
            <a:r>
              <a:rPr lang="ru-RU" altLang="ru-RU" sz="3700" b="1" dirty="0">
                <a:solidFill>
                  <a:schemeClr val="bg1"/>
                </a:solidFill>
              </a:rPr>
              <a:t>Классная работа.</a:t>
            </a:r>
          </a:p>
        </p:txBody>
      </p:sp>
    </p:spTree>
  </p:cSld>
  <p:clrMapOvr>
    <a:masterClrMapping/>
  </p:clrMapOvr>
  <p:transition advClick="0" advTm="7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0"/>
            <a:ext cx="8432105" cy="1124744"/>
          </a:xfrm>
        </p:spPr>
        <p:txBody>
          <a:bodyPr/>
          <a:lstStyle/>
          <a:p>
            <a:pPr algn="l"/>
            <a:r>
              <a:rPr lang="ru-RU" sz="3000" b="1" dirty="0" smtClean="0"/>
              <a:t>           </a:t>
            </a:r>
            <a:r>
              <a:rPr lang="en-US" sz="3000" b="1" dirty="0" smtClean="0"/>
              <a:t>I.</a:t>
            </a:r>
            <a:r>
              <a:rPr lang="ru-RU" sz="3000" b="1" dirty="0" smtClean="0"/>
              <a:t>Остановка « </a:t>
            </a:r>
            <a:r>
              <a:rPr lang="ru-RU" sz="3000" b="1" dirty="0" err="1" smtClean="0"/>
              <a:t>Повторяйка</a:t>
            </a:r>
            <a:r>
              <a:rPr lang="ru-RU" dirty="0" smtClean="0"/>
              <a:t>»</a:t>
            </a:r>
          </a:p>
        </p:txBody>
      </p:sp>
      <p:sp>
        <p:nvSpPr>
          <p:cNvPr id="6246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ru-RU" dirty="0" smtClean="0"/>
          </a:p>
        </p:txBody>
      </p:sp>
      <p:pic>
        <p:nvPicPr>
          <p:cNvPr id="2050" name="Picture 2" descr="C:\Users\1\Desktop\chto-simvoliziruet-sova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10244"/>
            <a:ext cx="2303140" cy="192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 bwMode="auto">
          <a:xfrm>
            <a:off x="2123728" y="1052736"/>
            <a:ext cx="4608512" cy="576064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ИМЯ ПРИЛАГАТЕЛЬНОЕ</a:t>
            </a: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251520" y="2128302"/>
            <a:ext cx="2304256" cy="42974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ВОПРОСЫ:</a:t>
            </a: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879812" y="2128302"/>
            <a:ext cx="3096344" cy="43204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ЧТО ОБОЗНАЧАЕТ:</a:t>
            </a: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6084168" y="2128302"/>
            <a:ext cx="2736304" cy="435451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КАК ИЗМЕНЯЕТСЯ:</a:t>
            </a: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251520" y="3123260"/>
            <a:ext cx="2304256" cy="122413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Какой?</a:t>
            </a:r>
          </a:p>
          <a:p>
            <a:pPr marL="342900" marR="0" indent="-34290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Какая?</a:t>
            </a:r>
          </a:p>
          <a:p>
            <a:pPr marL="342900" marR="0" indent="-34290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lang="ru-RU" sz="2000" b="1" dirty="0" smtClean="0">
                <a:latin typeface="Arial Black" panose="020B0A04020102020204" pitchFamily="34" charset="0"/>
              </a:rPr>
              <a:t>Какие?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 Black" panose="020B0A040201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2945537" y="3084396"/>
            <a:ext cx="2964894" cy="122413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 Black" panose="020B0A04020102020204" pitchFamily="34" charset="0"/>
            </a:endParaRPr>
          </a:p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ПРИЗНАК ПРЕДМЕТА</a:t>
            </a: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6196146" y="3123260"/>
            <a:ext cx="2304256" cy="122413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по родам;</a:t>
            </a:r>
          </a:p>
          <a:p>
            <a:pPr marL="342900" marR="0" indent="-34290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 Black" panose="020B0A04020102020204" pitchFamily="34" charset="0"/>
              </a:rPr>
              <a:t>числам;</a:t>
            </a:r>
          </a:p>
          <a:p>
            <a:pPr marL="342900" marR="0" indent="-34290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tabLst/>
            </a:pPr>
            <a:r>
              <a:rPr lang="ru-RU" sz="2000" b="1" dirty="0" smtClean="0">
                <a:latin typeface="Arial Black" panose="020B0A04020102020204" pitchFamily="34" charset="0"/>
              </a:rPr>
              <a:t>падежам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 Black" panose="020B0A04020102020204" pitchFamily="34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 bwMode="auto">
          <a:xfrm>
            <a:off x="4572000" y="1628800"/>
            <a:ext cx="0" cy="505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Прямая со стрелкой 12"/>
          <p:cNvCxnSpPr>
            <a:endCxn id="3" idx="0"/>
          </p:cNvCxnSpPr>
          <p:nvPr/>
        </p:nvCxnSpPr>
        <p:spPr bwMode="auto">
          <a:xfrm flipH="1">
            <a:off x="1403648" y="1628800"/>
            <a:ext cx="720080" cy="49950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Прямая со стрелкой 15"/>
          <p:cNvCxnSpPr/>
          <p:nvPr/>
        </p:nvCxnSpPr>
        <p:spPr bwMode="auto">
          <a:xfrm>
            <a:off x="6732240" y="1628800"/>
            <a:ext cx="616034" cy="505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Прямая со стрелкой 18"/>
          <p:cNvCxnSpPr>
            <a:endCxn id="6" idx="0"/>
          </p:cNvCxnSpPr>
          <p:nvPr/>
        </p:nvCxnSpPr>
        <p:spPr bwMode="auto">
          <a:xfrm>
            <a:off x="1403648" y="2560953"/>
            <a:ext cx="0" cy="5623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Прямая со стрелкой 21"/>
          <p:cNvCxnSpPr/>
          <p:nvPr/>
        </p:nvCxnSpPr>
        <p:spPr bwMode="auto">
          <a:xfrm>
            <a:off x="4572000" y="2602667"/>
            <a:ext cx="0" cy="5623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Прямая со стрелкой 24"/>
          <p:cNvCxnSpPr/>
          <p:nvPr/>
        </p:nvCxnSpPr>
        <p:spPr bwMode="auto">
          <a:xfrm>
            <a:off x="7348274" y="2602667"/>
            <a:ext cx="0" cy="52059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ChangeArrowheads="1"/>
          </p:cNvSpPr>
          <p:nvPr/>
        </p:nvSpPr>
        <p:spPr bwMode="auto">
          <a:xfrm>
            <a:off x="0" y="271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  <p:pic>
        <p:nvPicPr>
          <p:cNvPr id="7" name="Picture 2" descr="C:\Users\1\Desktop\chto-simvoliziruet-sova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-10244"/>
            <a:ext cx="2447156" cy="250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2132856"/>
            <a:ext cx="9144000" cy="3996482"/>
          </a:xfrm>
        </p:spPr>
        <p:txBody>
          <a:bodyPr/>
          <a:lstStyle/>
          <a:p>
            <a:r>
              <a:rPr lang="ru-RU" sz="4400" b="1" dirty="0"/>
              <a:t> </a:t>
            </a:r>
            <a:r>
              <a:rPr lang="ru-RU" sz="4400" b="1" dirty="0" smtClean="0"/>
              <a:t>       </a:t>
            </a:r>
            <a:r>
              <a:rPr lang="ru-RU" sz="4000" b="1" dirty="0" smtClean="0"/>
              <a:t>В морозном воздухе  звонко раздается короткий, отрывистый стук дятла.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000" b="1" dirty="0"/>
              <a:t>I</a:t>
            </a:r>
            <a:r>
              <a:rPr lang="en-US" sz="3000" b="1" dirty="0" smtClean="0"/>
              <a:t>I.</a:t>
            </a:r>
            <a:r>
              <a:rPr lang="ru-RU" sz="3000" b="1" dirty="0"/>
              <a:t>Остановка « </a:t>
            </a:r>
            <a:r>
              <a:rPr lang="ru-RU" sz="3000" b="1" dirty="0" err="1" smtClean="0"/>
              <a:t>Угадайка</a:t>
            </a:r>
            <a:r>
              <a:rPr lang="ru-RU" dirty="0" smtClean="0"/>
              <a:t>»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074" name="Picture 2" descr="C:\Users\1\Desktop\Moose_superi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488832" cy="525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AutoShap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6425" cy="685366"/>
          </a:xfrm>
        </p:spPr>
        <p:txBody>
          <a:bodyPr lIns="91440" tIns="45720" rIns="91440" bIns="45720" anchor="b"/>
          <a:lstStyle/>
          <a:p>
            <a:pPr algn="l" eaLnBrk="1" hangingPunct="1"/>
            <a:r>
              <a:rPr lang="en-US" sz="3000" b="1" dirty="0" smtClean="0"/>
              <a:t>III.</a:t>
            </a:r>
            <a:r>
              <a:rPr lang="ru-RU" sz="3000" b="1" dirty="0"/>
              <a:t>Остановка « </a:t>
            </a:r>
            <a:r>
              <a:rPr lang="ru-RU" sz="3000" b="1" dirty="0" err="1" smtClean="0"/>
              <a:t>Узнавайка</a:t>
            </a:r>
            <a:r>
              <a:rPr lang="ru-RU" dirty="0" smtClean="0"/>
              <a:t>»</a:t>
            </a:r>
            <a:endParaRPr lang="ru-RU" altLang="ru-RU" sz="4800" dirty="0" smtClean="0">
              <a:solidFill>
                <a:srgbClr val="CC33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24745"/>
            <a:ext cx="8579296" cy="5004594"/>
          </a:xfrm>
        </p:spPr>
        <p:txBody>
          <a:bodyPr/>
          <a:lstStyle/>
          <a:p>
            <a:r>
              <a:rPr lang="ru-RU" b="1" dirty="0" smtClean="0"/>
              <a:t>                </a:t>
            </a:r>
            <a:r>
              <a:rPr lang="ru-RU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ТЕМА УРОКА: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« Правописание окончаний имен прилагательных мужского и среднего рода в именительном падеже».</a:t>
            </a:r>
          </a:p>
          <a:p>
            <a:pPr>
              <a:lnSpc>
                <a:spcPct val="100000"/>
              </a:lnSpc>
            </a:pPr>
            <a:r>
              <a:rPr lang="ru-RU" sz="2400" b="1" dirty="0" smtClean="0">
                <a:latin typeface="Arial Black" panose="020B0A04020102020204" pitchFamily="34" charset="0"/>
              </a:rPr>
              <a:t>               </a:t>
            </a:r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ЗАДАЧИ УРОКА:</a:t>
            </a:r>
          </a:p>
          <a:p>
            <a:pPr>
              <a:lnSpc>
                <a:spcPct val="100000"/>
              </a:lnSpc>
            </a:pPr>
            <a:r>
              <a:rPr lang="ru-RU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</a:t>
            </a:r>
            <a:r>
              <a:rPr lang="ru-RU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узнать… </a:t>
            </a:r>
          </a:p>
          <a:p>
            <a:r>
              <a:rPr lang="ru-RU" sz="2000" b="1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         какие окончания могут иметь имена      								прилагательные мужского и среднего рода     					в     	именительном падеже;</a:t>
            </a:r>
          </a:p>
          <a:p>
            <a:r>
              <a:rPr lang="ru-RU" b="1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  -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определить…</a:t>
            </a:r>
          </a:p>
          <a:p>
            <a:r>
              <a:rPr lang="ru-RU" sz="2000" b="1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           от чего зависит их написание.</a:t>
            </a:r>
            <a:endParaRPr lang="ru-RU" sz="2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65539" name="Picture 6" descr="Зимний лес - Природа">
            <a:hlinkClick r:id="rId2" tooltip="Зимний лес - Природа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0"/>
            <a:ext cx="3563888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AutoShap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0"/>
            <a:ext cx="9036496" cy="908720"/>
          </a:xfrm>
        </p:spPr>
        <p:txBody>
          <a:bodyPr lIns="91440" tIns="45720" rIns="91440" bIns="45720" anchor="b"/>
          <a:lstStyle/>
          <a:p>
            <a:pPr eaLnBrk="1" hangingPunct="1"/>
            <a:r>
              <a:rPr lang="ru-RU" alt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ФИЗКУЛЬТМИНУТКА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443841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Рано утром в парк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ходили,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Там снеговика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лепили,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А потом с горы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катились,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Веселились и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резвились.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В Таню кинули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снежком,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В Вову кинули снежком,</a:t>
            </a: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В Мишу кинули снежком -</a:t>
            </a: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Получился снежный ком!</a:t>
            </a: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Холодно гулять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зимой-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Побежим скорей </a:t>
            </a:r>
            <a:r>
              <a:rPr lang="ru-RU" sz="2400" b="1" dirty="0" smtClean="0">
                <a:solidFill>
                  <a:srgbClr val="000000"/>
                </a:solidFill>
                <a:latin typeface="Tahoma"/>
                <a:cs typeface="Sakkal Majalla" panose="02000000000000000000" pitchFamily="2" charset="-78"/>
              </a:rPr>
              <a:t>домой!</a:t>
            </a:r>
            <a:endParaRPr lang="ru-RU" sz="2400" b="1" dirty="0">
              <a:solidFill>
                <a:srgbClr val="000000"/>
              </a:solidFill>
              <a:latin typeface="Tahoma"/>
              <a:cs typeface="Sakkal Majalla" panose="02000000000000000000" pitchFamily="2" charset="-78"/>
            </a:endParaRPr>
          </a:p>
        </p:txBody>
      </p:sp>
      <p:pic>
        <p:nvPicPr>
          <p:cNvPr id="6" name="Picture 4" descr="D:\Documents and Settings\Маргарита\Рабочий стол\Работа № 4 Русс 2кл Мягк знак\рисунки для работы № 3\снеговичок 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4163" y="3140968"/>
            <a:ext cx="2509837" cy="3696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Объект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/>
              <a:t>  </a:t>
            </a:r>
            <a:r>
              <a:rPr lang="ru-RU" sz="2400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Calibri"/>
                <a:ea typeface="Calibri"/>
                <a:cs typeface="Times New Roman"/>
              </a:rPr>
              <a:t> </a:t>
            </a:r>
            <a:r>
              <a:rPr lang="ru-RU" sz="2400" dirty="0" smtClean="0">
                <a:latin typeface="Calibri"/>
                <a:ea typeface="Calibri"/>
                <a:cs typeface="Times New Roman"/>
              </a:rPr>
              <a:t>         </a:t>
            </a: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По </a:t>
            </a:r>
            <a:r>
              <a:rPr lang="ru-RU" sz="3200" b="1" dirty="0">
                <a:latin typeface="Times New Roman"/>
                <a:ea typeface="Calibri"/>
                <a:cs typeface="Times New Roman"/>
              </a:rPr>
              <a:t>реке плывет голубоватый туман</a:t>
            </a: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       Раннее </a:t>
            </a:r>
            <a:r>
              <a:rPr lang="ru-RU" sz="3200" b="1" dirty="0">
                <a:latin typeface="Times New Roman"/>
                <a:ea typeface="Calibri"/>
                <a:cs typeface="Times New Roman"/>
              </a:rPr>
              <a:t>солнышко осветило лес.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</a:pPr>
            <a:endParaRPr lang="ru-RU" dirty="0"/>
          </a:p>
        </p:txBody>
      </p:sp>
      <p:pic>
        <p:nvPicPr>
          <p:cNvPr id="6" name="Picture 4" descr="D:\Documents and Settings\Маргарита\Рабочий стол\Работа № 4 Русс 2кл Мягк знак\рисунки для работы № 3\снеговичок 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4163" y="3140968"/>
            <a:ext cx="2509837" cy="3696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Прямая со стрелкой 14"/>
          <p:cNvCxnSpPr/>
          <p:nvPr/>
        </p:nvCxnSpPr>
        <p:spPr>
          <a:xfrm>
            <a:off x="2847975" y="809625"/>
            <a:ext cx="190500" cy="161925"/>
          </a:xfrm>
          <a:prstGeom prst="straightConnector1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0" y="447273"/>
            <a:ext cx="184731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459432"/>
            <a:ext cx="10297144" cy="34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697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6" name="Picture 16" descr="j0250876"/>
          <p:cNvPicPr>
            <a:picLocks noChangeAspect="1" noChangeArrowheads="1"/>
          </p:cNvPicPr>
          <p:nvPr/>
        </p:nvPicPr>
        <p:blipFill>
          <a:blip r:embed="rId2" cstate="print"/>
          <a:srcRect r="-4132"/>
          <a:stretch>
            <a:fillRect/>
          </a:stretch>
        </p:blipFill>
        <p:spPr bwMode="auto">
          <a:xfrm rot="62288" flipH="1">
            <a:off x="6011863" y="3500438"/>
            <a:ext cx="273843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 smtClean="0"/>
              <a:t>IV.</a:t>
            </a:r>
            <a:r>
              <a:rPr lang="ru-RU" sz="3000" b="1" dirty="0"/>
              <a:t>Остановка « </a:t>
            </a:r>
            <a:r>
              <a:rPr lang="ru-RU" sz="3000" b="1" dirty="0" err="1" smtClean="0"/>
              <a:t>Закрепляйка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861" y="1628801"/>
            <a:ext cx="8226425" cy="452437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1\Desktop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482453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3545967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4"/>
          <p:cNvSpPr>
            <a:spLocks noGrp="1" noChangeArrowheads="1"/>
          </p:cNvSpPr>
          <p:nvPr>
            <p:ph idx="4294967295"/>
          </p:nvPr>
        </p:nvSpPr>
        <p:spPr>
          <a:xfrm>
            <a:off x="467544" y="116632"/>
            <a:ext cx="8424936" cy="4752231"/>
          </a:xfrm>
        </p:spPr>
        <p:txBody>
          <a:bodyPr lIns="91440" tIns="45720" rIns="91440" bIns="45720"/>
          <a:lstStyle/>
          <a:p>
            <a:pPr marL="0" indent="0" eaLnBrk="1" hangingPunct="1">
              <a:lnSpc>
                <a:spcPct val="100000"/>
              </a:lnSpc>
            </a:pPr>
            <a:r>
              <a:rPr lang="en-US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I.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1.Какие 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окончания могут иметь имена прилагательные мужского рода в именительном падеже? </a:t>
            </a:r>
            <a:endParaRPr lang="ru-RU" sz="1800" b="1" dirty="0" smtClean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457200">
              <a:lnSpc>
                <a:spcPct val="100000"/>
              </a:lnSpc>
              <a:spcAft>
                <a:spcPts val="0"/>
              </a:spcAft>
              <a:tabLst>
                <a:tab pos="1666875" algn="l"/>
              </a:tabLst>
            </a:pP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   А) ого, его ;                </a:t>
            </a: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Б) ой, </a:t>
            </a:r>
            <a:r>
              <a:rPr lang="ru-RU" sz="1800" b="1" dirty="0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ый</a:t>
            </a: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800" b="1" dirty="0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ий</a:t>
            </a: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;                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В)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ым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им</a:t>
            </a:r>
            <a:endParaRPr lang="ru-RU" sz="1800" b="1" dirty="0" smtClean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  Когда пишется окончание ой? 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                           А</a:t>
            </a:r>
            <a:r>
              <a:rPr lang="ru-RU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) под ударением;    </a:t>
            </a: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          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 без ударения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3.  Когда пишутся окончания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ый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ий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? 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без ударения </a:t>
            </a:r>
            <a:r>
              <a:rPr lang="ru-RU" sz="18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ый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– после твердых согласных, а </a:t>
            </a:r>
            <a:r>
              <a:rPr lang="ru-RU" sz="18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ий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– после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мягких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  Какие окончания могут иметь имена прилагательные среднего рода в именительном падеже? 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      А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    им,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;               Б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 ем, ее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;                        </a:t>
            </a:r>
            <a:r>
              <a:rPr lang="ru-RU" sz="1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lang="ru-RU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)   </a:t>
            </a:r>
            <a:r>
              <a:rPr lang="ru-RU" sz="18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, ее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5.   Когда пишется окончание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? 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 А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 без ударения;                                        </a:t>
            </a:r>
            <a:r>
              <a:rPr lang="ru-RU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Б) под ударением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6.Когда пишутся окончания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ее? </a:t>
            </a:r>
            <a:endParaRPr lang="ru-RU" sz="18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без 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ударения </a:t>
            </a:r>
            <a:r>
              <a:rPr lang="ru-RU" sz="18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– после твердых согласных, а </a:t>
            </a:r>
            <a:r>
              <a:rPr lang="ru-RU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ее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– после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мягких.</a:t>
            </a:r>
            <a:endParaRPr lang="en-US" sz="1800" b="1" dirty="0" smtClean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en-US" altLang="ru-RU" sz="1800" b="1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altLang="ru-RU" sz="18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                          II. </a:t>
            </a:r>
            <a:r>
              <a:rPr lang="ru-RU" sz="1800" dirty="0" smtClean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Вставьте пропущенные окончания имен прилагательных, выделите их.</a:t>
            </a:r>
            <a:endParaRPr lang="ru-RU" sz="16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                            Рыж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ий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пес,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широк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поле,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зимн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ий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день,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добр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утро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 светл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ое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      					облако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громк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ий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голос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ранн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ее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утро,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солнечн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ый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день.</a:t>
            </a:r>
            <a:endParaRPr lang="ru-RU" sz="16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68611" name="AutoShape 6" descr="2Q=="/>
          <p:cNvSpPr>
            <a:spLocks noChangeAspect="1" noChangeArrowheads="1"/>
          </p:cNvSpPr>
          <p:nvPr/>
        </p:nvSpPr>
        <p:spPr bwMode="auto">
          <a:xfrm>
            <a:off x="4133850" y="2990850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  <p:sp>
        <p:nvSpPr>
          <p:cNvPr id="68612" name="AutoShape 8" descr="2Q=="/>
          <p:cNvSpPr>
            <a:spLocks noChangeAspect="1" noChangeArrowheads="1"/>
          </p:cNvSpPr>
          <p:nvPr/>
        </p:nvSpPr>
        <p:spPr bwMode="auto">
          <a:xfrm>
            <a:off x="4133850" y="2990850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  <p:sp>
        <p:nvSpPr>
          <p:cNvPr id="68613" name="AutoShape 10" descr="2Q=="/>
          <p:cNvSpPr>
            <a:spLocks noChangeAspect="1" noChangeArrowheads="1"/>
          </p:cNvSpPr>
          <p:nvPr/>
        </p:nvSpPr>
        <p:spPr bwMode="auto">
          <a:xfrm>
            <a:off x="4133850" y="2990850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b="1" dirty="0" smtClean="0"/>
              <a:t>Домашнее задание:</a:t>
            </a:r>
          </a:p>
        </p:txBody>
      </p:sp>
      <p:sp>
        <p:nvSpPr>
          <p:cNvPr id="6963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 По выбору составьте </a:t>
            </a: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и запишите </a:t>
            </a:r>
            <a:r>
              <a:rPr lang="ru-RU" sz="1800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:</a:t>
            </a:r>
            <a:endParaRPr lang="ru-RU" sz="1800" dirty="0">
              <a:solidFill>
                <a:schemeClr val="tx1"/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1 </a:t>
            </a:r>
            <a:r>
              <a:rPr lang="ru-RU" sz="1800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– предложения, </a:t>
            </a:r>
            <a:r>
              <a:rPr lang="ru-RU" sz="1800" dirty="0">
                <a:latin typeface="Arial Black" panose="020B0A04020102020204" pitchFamily="34" charset="0"/>
                <a:ea typeface="Times New Roman"/>
                <a:cs typeface="Times New Roman"/>
              </a:rPr>
              <a:t>используя прилагательные мужского и среднего рода в именительном падеже. </a:t>
            </a:r>
            <a:endParaRPr lang="ru-RU" sz="1800" dirty="0">
              <a:solidFill>
                <a:schemeClr val="tx1"/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2 </a:t>
            </a:r>
            <a:r>
              <a:rPr lang="ru-RU" sz="1800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– </a:t>
            </a:r>
            <a:r>
              <a:rPr lang="ru-RU" sz="1800" dirty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</a:rPr>
              <a:t>рассказ, используя прилагательные мужского и среднего рода в именительном падеже. </a:t>
            </a:r>
            <a:endParaRPr lang="ru-RU" sz="1800" dirty="0">
              <a:solidFill>
                <a:schemeClr val="tx1"/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endParaRPr lang="ru-RU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3429000"/>
            <a:ext cx="2206625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429000"/>
            <a:ext cx="2212975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до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6290" y="3284984"/>
            <a:ext cx="2258095" cy="3496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AutoShape 2"/>
          <p:cNvSpPr>
            <a:spLocks noGrp="1" noChangeArrowheads="1"/>
          </p:cNvSpPr>
          <p:nvPr>
            <p:ph type="title" idx="4294967295"/>
          </p:nvPr>
        </p:nvSpPr>
        <p:spPr>
          <a:xfrm>
            <a:off x="2484438" y="333375"/>
            <a:ext cx="5116512" cy="1295400"/>
          </a:xfrm>
        </p:spPr>
        <p:txBody>
          <a:bodyPr lIns="91440" tIns="45720" rIns="91440" bIns="45720" anchor="b"/>
          <a:lstStyle/>
          <a:p>
            <a:pPr eaLnBrk="1" hangingPunct="1"/>
            <a:r>
              <a:rPr lang="ru-RU" altLang="ru-RU" sz="4400" smtClean="0">
                <a:solidFill>
                  <a:srgbClr val="CC3300"/>
                </a:solidFill>
              </a:rPr>
              <a:t>                  Рефлексия</a:t>
            </a:r>
          </a:p>
        </p:txBody>
      </p:sp>
      <p:sp>
        <p:nvSpPr>
          <p:cNvPr id="88066" name="AutoShape 4"/>
          <p:cNvSpPr>
            <a:spLocks noChangeArrowheads="1"/>
          </p:cNvSpPr>
          <p:nvPr/>
        </p:nvSpPr>
        <p:spPr bwMode="auto">
          <a:xfrm>
            <a:off x="1013936" y="1939982"/>
            <a:ext cx="576263" cy="503237"/>
          </a:xfrm>
          <a:prstGeom prst="smileyFace">
            <a:avLst>
              <a:gd name="adj" fmla="val 4653"/>
            </a:avLst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  <p:sp>
        <p:nvSpPr>
          <p:cNvPr id="88067" name="AutoShape 8"/>
          <p:cNvSpPr>
            <a:spLocks noChangeArrowheads="1"/>
          </p:cNvSpPr>
          <p:nvPr/>
        </p:nvSpPr>
        <p:spPr bwMode="auto">
          <a:xfrm>
            <a:off x="1007746" y="3750151"/>
            <a:ext cx="576262" cy="503238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FFFF00"/>
              </a:solidFill>
            </a:endParaRPr>
          </a:p>
        </p:txBody>
      </p:sp>
      <p:sp>
        <p:nvSpPr>
          <p:cNvPr id="88068" name="AutoShape 9"/>
          <p:cNvSpPr>
            <a:spLocks noChangeArrowheads="1"/>
          </p:cNvSpPr>
          <p:nvPr/>
        </p:nvSpPr>
        <p:spPr bwMode="auto">
          <a:xfrm>
            <a:off x="1007745" y="2867025"/>
            <a:ext cx="576263" cy="503238"/>
          </a:xfrm>
          <a:prstGeom prst="smileyFace">
            <a:avLst>
              <a:gd name="adj" fmla="val 4653"/>
            </a:avLst>
          </a:prstGeom>
          <a:solidFill>
            <a:srgbClr val="33CC33"/>
          </a:solidFill>
          <a:ln w="9525">
            <a:solidFill>
              <a:srgbClr val="33CC33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>
              <a:lnSpc>
                <a:spcPct val="93000"/>
              </a:lnSpc>
              <a:spcAft>
                <a:spcPts val="1288"/>
              </a:spcAft>
            </a:pPr>
            <a:endParaRPr lang="ru-RU" altLang="ru-RU" sz="1900">
              <a:solidFill>
                <a:srgbClr val="000000"/>
              </a:solidFill>
            </a:endParaRP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1854200" y="2002023"/>
            <a:ext cx="7164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2100" b="1" dirty="0">
                <a:solidFill>
                  <a:srgbClr val="000000"/>
                </a:solidFill>
              </a:rPr>
              <a:t>- </a:t>
            </a:r>
            <a:r>
              <a:rPr lang="ru-RU" altLang="ru-RU" sz="2500" b="1" dirty="0">
                <a:solidFill>
                  <a:srgbClr val="000000"/>
                </a:solidFill>
              </a:rPr>
              <a:t>на уроке было интересно, всё понял(а)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1920875" y="2890044"/>
            <a:ext cx="6913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2500" b="1" dirty="0">
                <a:solidFill>
                  <a:srgbClr val="000000"/>
                </a:solidFill>
              </a:rPr>
              <a:t>- иногда были трудности, сомнения</a:t>
            </a: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1998662" y="3796189"/>
            <a:ext cx="7019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2500" b="1" dirty="0">
                <a:solidFill>
                  <a:srgbClr val="000000"/>
                </a:solidFill>
              </a:rPr>
              <a:t>- не усвоил тему, было не интересно</a:t>
            </a:r>
          </a:p>
        </p:txBody>
      </p:sp>
      <p:sp>
        <p:nvSpPr>
          <p:cNvPr id="27667" name="Text Box 19"/>
          <p:cNvSpPr txBox="1">
            <a:spLocks noChangeArrowheads="1"/>
          </p:cNvSpPr>
          <p:nvPr/>
        </p:nvSpPr>
        <p:spPr bwMode="auto">
          <a:xfrm>
            <a:off x="971550" y="5516563"/>
            <a:ext cx="74168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1900">
                <a:solidFill>
                  <a:srgbClr val="000000"/>
                </a:solidFill>
              </a:rPr>
              <a:t> </a:t>
            </a:r>
            <a:endParaRPr lang="ru-RU" altLang="ru-RU" sz="2900" b="1" i="1">
              <a:solidFill>
                <a:srgbClr val="070D07"/>
              </a:solidFill>
            </a:endParaRPr>
          </a:p>
        </p:txBody>
      </p:sp>
      <p:pic>
        <p:nvPicPr>
          <p:cNvPr id="27668" name="Picture 20" descr="j0250876"/>
          <p:cNvPicPr>
            <a:picLocks noChangeAspect="1" noChangeArrowheads="1"/>
          </p:cNvPicPr>
          <p:nvPr/>
        </p:nvPicPr>
        <p:blipFill>
          <a:blip r:embed="rId2" cstate="print"/>
          <a:srcRect r="-4132"/>
          <a:stretch>
            <a:fillRect/>
          </a:stretch>
        </p:blipFill>
        <p:spPr bwMode="auto">
          <a:xfrm rot="62288" flipH="1">
            <a:off x="6405563" y="404813"/>
            <a:ext cx="273843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27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6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835150" y="476250"/>
            <a:ext cx="66960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8300" b="1">
                <a:solidFill>
                  <a:srgbClr val="CC3300"/>
                </a:solidFill>
              </a:rPr>
              <a:t>Молодцы!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258888" y="2852738"/>
            <a:ext cx="7561262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93000"/>
              </a:lnSpc>
              <a:spcBef>
                <a:spcPct val="50000"/>
              </a:spcBef>
              <a:spcAft>
                <a:spcPts val="1288"/>
              </a:spcAft>
            </a:pPr>
            <a:r>
              <a:rPr lang="ru-RU" altLang="ru-RU" sz="6800" b="1" dirty="0">
                <a:solidFill>
                  <a:srgbClr val="CC3300"/>
                </a:solidFill>
              </a:rPr>
              <a:t>Спасибо за урок.</a:t>
            </a:r>
          </a:p>
        </p:txBody>
      </p:sp>
      <p:pic>
        <p:nvPicPr>
          <p:cNvPr id="26631" name="Picture 7" descr="j0250876"/>
          <p:cNvPicPr>
            <a:picLocks noChangeAspect="1" noChangeArrowheads="1"/>
          </p:cNvPicPr>
          <p:nvPr/>
        </p:nvPicPr>
        <p:blipFill>
          <a:blip r:embed="rId2" cstate="print"/>
          <a:srcRect r="-4132"/>
          <a:stretch>
            <a:fillRect/>
          </a:stretch>
        </p:blipFill>
        <p:spPr bwMode="auto">
          <a:xfrm rot="62288" flipH="1">
            <a:off x="5724525" y="4581525"/>
            <a:ext cx="2738438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6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theme/theme1.xml><?xml version="1.0" encoding="utf-8"?>
<a:theme xmlns:a="http://schemas.openxmlformats.org/drawingml/2006/main" name="Blue l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66"/>
      </a:accent1>
      <a:accent2>
        <a:srgbClr val="0000FF"/>
      </a:accent2>
      <a:accent3>
        <a:srgbClr val="FFFFFF"/>
      </a:accent3>
      <a:accent4>
        <a:srgbClr val="000000"/>
      </a:accent4>
      <a:accent5>
        <a:srgbClr val="FFE2B8"/>
      </a:accent5>
      <a:accent6>
        <a:srgbClr val="0000E7"/>
      </a:accent6>
      <a:hlink>
        <a:srgbClr val="CC00CC"/>
      </a:hlink>
      <a:folHlink>
        <a:srgbClr val="C0C0C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rgbClr val="D60093"/>
            </a:solidFill>
            <a:effectLst/>
            <a:latin typeface="Bookman Old Style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rgbClr val="D60093"/>
            </a:solidFill>
            <a:effectLst/>
            <a:latin typeface="Bookman Old Style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light</Template>
  <TotalTime>2359</TotalTime>
  <Words>411</Words>
  <Application>Microsoft Office PowerPoint</Application>
  <PresentationFormat>Экран (4:3)</PresentationFormat>
  <Paragraphs>82</Paragraphs>
  <Slides>15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Blue light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I.Остановка « Повторяйка»</vt:lpstr>
      <vt:lpstr>Презентация PowerPoint</vt:lpstr>
      <vt:lpstr>II.Остановка « Угадайка»</vt:lpstr>
      <vt:lpstr>III.Остановка « Узнавайка»</vt:lpstr>
      <vt:lpstr>ФИЗКУЛЬТМИНУТКА</vt:lpstr>
      <vt:lpstr>Презентация PowerPoint</vt:lpstr>
      <vt:lpstr>IV.Остановка « Закрепляйка»</vt:lpstr>
      <vt:lpstr>Презентация PowerPoint</vt:lpstr>
      <vt:lpstr>Домашнее задание:</vt:lpstr>
      <vt:lpstr>                  Рефлексия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light</dc:title>
  <dc:subject/>
  <dc:creator>Александр</dc:creator>
  <cp:keywords/>
  <dc:description/>
  <cp:lastModifiedBy>Татьяна</cp:lastModifiedBy>
  <cp:revision>136</cp:revision>
  <dcterms:created xsi:type="dcterms:W3CDTF">2011-11-03T13:36:02Z</dcterms:created>
  <dcterms:modified xsi:type="dcterms:W3CDTF">2021-12-27T07:26:33Z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TC030008093</vt:lpwstr>
  </property>
</Properties>
</file>