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notesMasterIdLst>
    <p:notesMasterId r:id="rId6"/>
  </p:notesMasterIdLst>
  <p:sldIdLst>
    <p:sldId id="256" r:id="rId2"/>
    <p:sldId id="259" r:id="rId3"/>
    <p:sldId id="274" r:id="rId4"/>
    <p:sldId id="273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F9D3BF7-601F-DAE4-099D-60D32802E6C6}" name="Екатерина Филипьева" initials="ЕФ" userId="43bdb9d2ea039e62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301"/>
    <a:srgbClr val="FF4F4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8/10/relationships/authors" Target="authors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49AE8C-25F2-488C-9B22-79A905E4D936}" type="datetimeFigureOut">
              <a:rPr lang="ru-RU" smtClean="0"/>
              <a:t>14.09.2023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86B651-7131-4E8B-A509-216BDC55F7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9092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3682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474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922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9/14/2023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0434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0312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825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801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9/14/2023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037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9/14/2023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6946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7625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9842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66836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697743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334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9/14/2023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04130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2056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9/14/2023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2661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NULL" TargetMode="External"/><Relationship Id="rId7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.jpg"/><Relationship Id="rId5" Type="http://schemas.openxmlformats.org/officeDocument/2006/relationships/slideLayout" Target="../slideLayouts/slideLayout1.xml"/><Relationship Id="rId4" Type="http://schemas.microsoft.com/office/2007/relationships/media" Target="../media/media2.mp3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disk.yandex.com.am/i/R_X-LTyLq5dgpA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1180EB-D3EC-A0C0-336F-E2D817C51A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6439" y="2259358"/>
            <a:ext cx="7766936" cy="2743201"/>
          </a:xfrm>
        </p:spPr>
        <p:txBody>
          <a:bodyPr/>
          <a:lstStyle/>
          <a:p>
            <a:pPr algn="ctr"/>
            <a:r>
              <a:rPr lang="ru-RU" sz="4400" dirty="0">
                <a:solidFill>
                  <a:srgbClr val="FF6301"/>
                </a:solidFill>
              </a:rPr>
              <a:t>Реализация процедуры</a:t>
            </a:r>
            <a:br>
              <a:rPr lang="ru-RU" sz="4400" dirty="0">
                <a:solidFill>
                  <a:srgbClr val="FF6301"/>
                </a:solidFill>
              </a:rPr>
            </a:br>
            <a:r>
              <a:rPr lang="ru-RU" sz="4400" dirty="0">
                <a:solidFill>
                  <a:srgbClr val="FF6301"/>
                </a:solidFill>
              </a:rPr>
              <a:t>оценки и управления профессиональными рисками в организации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293A4DE-1239-20DD-1BCF-D0A580EEC1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14925" y="5454443"/>
            <a:ext cx="3705225" cy="843783"/>
          </a:xfrm>
        </p:spPr>
        <p:txBody>
          <a:bodyPr>
            <a:normAutofit/>
          </a:bodyPr>
          <a:lstStyle/>
          <a:p>
            <a:pPr algn="l"/>
            <a:r>
              <a:rPr lang="ru-RU" dirty="0"/>
              <a:t>Филипьева Татьяна Ивановна</a:t>
            </a:r>
          </a:p>
          <a:p>
            <a:pPr algn="l"/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2F04710-4D80-8F13-4462-D004DBD0EF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7503" y="223165"/>
            <a:ext cx="1800072" cy="1917537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DD67DFC0-9B21-346E-E80C-11743910D785}"/>
              </a:ext>
            </a:extLst>
          </p:cNvPr>
          <p:cNvSpPr txBox="1">
            <a:spLocks/>
          </p:cNvSpPr>
          <p:nvPr/>
        </p:nvSpPr>
        <p:spPr>
          <a:xfrm>
            <a:off x="2517709" y="558083"/>
            <a:ext cx="7156581" cy="12477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900" dirty="0"/>
              <a:t>Муниципальное дошкольное образовательное учреждение «Детский сад присмотра и оздоровления № 10 «Орлёнок»</a:t>
            </a:r>
            <a:br>
              <a:rPr lang="ru-RU" sz="1900" dirty="0"/>
            </a:br>
            <a:endParaRPr lang="ru-RU" sz="1900" dirty="0"/>
          </a:p>
        </p:txBody>
      </p:sp>
      <p:sp>
        <p:nvSpPr>
          <p:cNvPr id="7" name="Подзаголовок 2">
            <a:extLst>
              <a:ext uri="{FF2B5EF4-FFF2-40B4-BE49-F238E27FC236}">
                <a16:creationId xmlns:a16="http://schemas.microsoft.com/office/drawing/2014/main" id="{67B5AB4C-149B-F30E-6543-A4C6956CB00A}"/>
              </a:ext>
            </a:extLst>
          </p:cNvPr>
          <p:cNvSpPr txBox="1">
            <a:spLocks/>
          </p:cNvSpPr>
          <p:nvPr/>
        </p:nvSpPr>
        <p:spPr>
          <a:xfrm>
            <a:off x="3169247" y="5454442"/>
            <a:ext cx="1802804" cy="8437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/>
              <a:t>Автор</a:t>
            </a:r>
          </a:p>
        </p:txBody>
      </p:sp>
      <p:pic>
        <p:nvPicPr>
          <p:cNvPr id="8" name="Слайд 1">
            <a:hlinkClick r:id="" action="ppaction://media"/>
            <a:extLst>
              <a:ext uri="{FF2B5EF4-FFF2-40B4-BE49-F238E27FC236}">
                <a16:creationId xmlns:a16="http://schemas.microsoft.com/office/drawing/2014/main" id="{0D413A73-350C-BA39-19A9-A71530242E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6134" y="6298226"/>
            <a:ext cx="487363" cy="487363"/>
          </a:xfrm>
          <a:prstGeom prst="rect">
            <a:avLst/>
          </a:prstGeom>
        </p:spPr>
      </p:pic>
      <p:pic>
        <p:nvPicPr>
          <p:cNvPr id="11" name="Highway One - Steve Adams">
            <a:hlinkClick r:id="" action="ppaction://media"/>
            <a:extLst>
              <a:ext uri="{FF2B5EF4-FFF2-40B4-BE49-F238E27FC236}">
                <a16:creationId xmlns:a16="http://schemas.microsoft.com/office/drawing/2014/main" id="{8D911B79-A60C-B40B-4480-83689947894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6880.77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88950" y="510857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320369"/>
      </p:ext>
    </p:extLst>
  </p:cSld>
  <p:clrMapOvr>
    <a:masterClrMapping/>
  </p:clrMapOvr>
  <p:transition spd="slow" advClick="0" advTm="1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143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1220" numSld="999" showWhenStopped="0">
                <p:cTn id="2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80B86A7-A1EC-475B-9166-88902B033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C2C29CB1-9F74-4879-A6AF-AEA67B6F1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7E2C7115-5336-410C-AD71-0F0952A2E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519ECAE1-D4F5-DE4B-3F4B-8CF784AC5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2743" y="254748"/>
            <a:ext cx="7954750" cy="772672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rgbClr val="FF6301"/>
                </a:solidFill>
              </a:rPr>
              <a:t>Аннотация </a:t>
            </a:r>
            <a:endParaRPr lang="ru-RU" sz="1900" dirty="0">
              <a:solidFill>
                <a:srgbClr val="FF630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C4377C-8E3C-4CC0-96A8-B6BB248EE504}"/>
              </a:ext>
            </a:extLst>
          </p:cNvPr>
          <p:cNvSpPr txBox="1"/>
          <p:nvPr/>
        </p:nvSpPr>
        <p:spPr>
          <a:xfrm>
            <a:off x="1712743" y="1538514"/>
            <a:ext cx="8766513" cy="37809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ru-RU" dirty="0"/>
              <a:t>Нормативная база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ru-RU" dirty="0"/>
              <a:t>Положение об управлении профессиональными рисками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ru-RU" dirty="0"/>
              <a:t>Виды опасностей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ru-RU" dirty="0"/>
              <a:t>Оценка профессиональных рисков (ОПР) 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ru-RU" dirty="0"/>
              <a:t>Матричный метод ОПР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ru-RU" dirty="0"/>
              <a:t>Отчет об ОПР в МДОУ №10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ru-RU" dirty="0"/>
              <a:t>Карты работников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ru-RU" dirty="0"/>
              <a:t>План</a:t>
            </a:r>
            <a:r>
              <a:rPr lang="en-US" dirty="0"/>
              <a:t> </a:t>
            </a:r>
            <a:r>
              <a:rPr lang="ru-RU" dirty="0"/>
              <a:t>мероприятий по снижению профессиональных рисков</a:t>
            </a:r>
            <a:r>
              <a:rPr lang="en-US" dirty="0"/>
              <a:t> в МДОУ №10</a:t>
            </a:r>
            <a:endParaRPr lang="ru-RU" dirty="0"/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ru-RU" dirty="0"/>
              <a:t>Результаты оценки профессиональных рисков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15A3F43-5BE4-A2A9-06C0-FEE0BE4ED7E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764" y="6022035"/>
            <a:ext cx="757931" cy="807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699354"/>
      </p:ext>
    </p:extLst>
  </p:cSld>
  <p:clrMapOvr>
    <a:masterClrMapping/>
  </p:clrMapOvr>
  <p:transition spd="slow" advClick="0" advTm="24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80B86A7-A1EC-475B-9166-88902B033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C2C29CB1-9F74-4879-A6AF-AEA67B6F1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7E2C7115-5336-410C-AD71-0F0952A2E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A7CC033-33BC-6783-2E74-097808079B0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0955913" y="5984542"/>
            <a:ext cx="757931" cy="807390"/>
          </a:xfrm>
          <a:prstGeom prst="rect">
            <a:avLst/>
          </a:prstGeom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F8E76BE7-E3C0-B346-1C1C-FB4B2F80C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4469" y="1687444"/>
            <a:ext cx="10043062" cy="1390621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</a:pPr>
            <a:r>
              <a:rPr lang="ru-RU" dirty="0">
                <a:solidFill>
                  <a:srgbClr val="FF6301"/>
                </a:solidFill>
              </a:rPr>
              <a:t>Полная версия видеопрезентации доступна по ссылке </a:t>
            </a:r>
            <a:br>
              <a:rPr lang="ru-RU" dirty="0">
                <a:solidFill>
                  <a:srgbClr val="FF6301"/>
                </a:solidFill>
              </a:rPr>
            </a:br>
            <a:r>
              <a:rPr lang="en-US" dirty="0">
                <a:solidFill>
                  <a:srgbClr val="FF6301"/>
                </a:solidFill>
                <a:hlinkClick r:id="rId3"/>
              </a:rPr>
              <a:t>https://disk.yandex.com.am/i/R_X-LTyLq5dgpA</a:t>
            </a:r>
            <a:r>
              <a:rPr lang="ru-RU" dirty="0">
                <a:solidFill>
                  <a:srgbClr val="FF630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6298763"/>
      </p:ext>
    </p:extLst>
  </p:cSld>
  <p:clrMapOvr>
    <a:masterClrMapping/>
  </p:clrMapOvr>
  <p:transition spd="slow" advClick="0" advTm="1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6EAC65AF-6AAE-8C4B-F282-3CBEBE61E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208" y="956844"/>
            <a:ext cx="11211581" cy="1390621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</a:pPr>
            <a:r>
              <a:rPr lang="ru-RU" sz="4000" dirty="0">
                <a:solidFill>
                  <a:srgbClr val="FF6301"/>
                </a:solidFill>
              </a:rPr>
              <a:t>БУДЬТЕ ЗДОРОВЫ!</a:t>
            </a:r>
            <a:br>
              <a:rPr lang="ru-RU" sz="4000" dirty="0">
                <a:solidFill>
                  <a:srgbClr val="FF6301"/>
                </a:solidFill>
              </a:rPr>
            </a:br>
            <a:br>
              <a:rPr lang="ru-RU" sz="4000" dirty="0">
                <a:solidFill>
                  <a:srgbClr val="FF6301"/>
                </a:solidFill>
              </a:rPr>
            </a:br>
            <a:r>
              <a:rPr lang="ru-RU" sz="4000" dirty="0">
                <a:solidFill>
                  <a:srgbClr val="FF6301"/>
                </a:solidFill>
              </a:rPr>
              <a:t>СПАСИБО ЗА ВНИМАНИЕ!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98ABD83-25C6-F51D-480B-85CC611C0EE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401567" y="2733689"/>
            <a:ext cx="3388864" cy="3610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743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2239</TotalTime>
  <Words>103</Words>
  <Application>Microsoft Office PowerPoint</Application>
  <PresentationFormat>Широкоэкранный</PresentationFormat>
  <Paragraphs>16</Paragraphs>
  <Slides>4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Calibri</vt:lpstr>
      <vt:lpstr>Trebuchet MS</vt:lpstr>
      <vt:lpstr>Wingdings 3</vt:lpstr>
      <vt:lpstr>Аспект</vt:lpstr>
      <vt:lpstr>Реализация процедуры оценки и управления профессиональными рисками в организации</vt:lpstr>
      <vt:lpstr>Аннотация </vt:lpstr>
      <vt:lpstr>Полная версия видеопрезентации доступна по ссылке  https://disk.yandex.com.am/i/R_X-LTyLq5dgpA </vt:lpstr>
      <vt:lpstr>БУДЬТЕ ЗДОРОВЫ!  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Реализация процедуры оценки и управления профессиональными рисками в организации</dc:title>
  <dc:creator>Екатерина Филипьева</dc:creator>
  <cp:lastModifiedBy>Екатерина Филипьева</cp:lastModifiedBy>
  <cp:revision>17</cp:revision>
  <dcterms:created xsi:type="dcterms:W3CDTF">2022-11-15T09:46:25Z</dcterms:created>
  <dcterms:modified xsi:type="dcterms:W3CDTF">2023-09-14T16:50:41Z</dcterms:modified>
</cp:coreProperties>
</file>