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9" r:id="rId4"/>
    <p:sldId id="260" r:id="rId5"/>
    <p:sldId id="261" r:id="rId6"/>
    <p:sldId id="264" r:id="rId7"/>
    <p:sldId id="265" r:id="rId8"/>
    <p:sldId id="258" r:id="rId9"/>
    <p:sldId id="266" r:id="rId10"/>
    <p:sldId id="263" r:id="rId11"/>
  </p:sldIdLst>
  <p:sldSz cx="9144000" cy="6858000" type="screen4x3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67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29AA-A7AE-4629-8B06-86CFA2F6B724}" type="datetimeFigureOut">
              <a:rPr lang="ru-RU" smtClean="0"/>
              <a:t>02.09.2021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18EF1-87B7-46AC-A63F-C3C3631032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29AA-A7AE-4629-8B06-86CFA2F6B724}" type="datetimeFigureOut">
              <a:rPr lang="ru-RU" smtClean="0"/>
              <a:t>02.09.2021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18EF1-87B7-46AC-A63F-C3C3631032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29AA-A7AE-4629-8B06-86CFA2F6B724}" type="datetimeFigureOut">
              <a:rPr lang="ru-RU" smtClean="0"/>
              <a:t>02.09.2021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18EF1-87B7-46AC-A63F-C3C3631032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29AA-A7AE-4629-8B06-86CFA2F6B724}" type="datetimeFigureOut">
              <a:rPr lang="ru-RU" smtClean="0"/>
              <a:t>02.09.2021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18EF1-87B7-46AC-A63F-C3C3631032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29AA-A7AE-4629-8B06-86CFA2F6B724}" type="datetimeFigureOut">
              <a:rPr lang="ru-RU" smtClean="0"/>
              <a:t>02.09.2021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18EF1-87B7-46AC-A63F-C3C3631032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29AA-A7AE-4629-8B06-86CFA2F6B724}" type="datetimeFigureOut">
              <a:rPr lang="ru-RU" smtClean="0"/>
              <a:t>02.09.2021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18EF1-87B7-46AC-A63F-C3C3631032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29AA-A7AE-4629-8B06-86CFA2F6B724}" type="datetimeFigureOut">
              <a:rPr lang="ru-RU" smtClean="0"/>
              <a:t>02.09.2021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18EF1-87B7-46AC-A63F-C3C3631032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29AA-A7AE-4629-8B06-86CFA2F6B724}" type="datetimeFigureOut">
              <a:rPr lang="ru-RU" smtClean="0"/>
              <a:t>02.09.2021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18EF1-87B7-46AC-A63F-C3C3631032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29AA-A7AE-4629-8B06-86CFA2F6B724}" type="datetimeFigureOut">
              <a:rPr lang="ru-RU" smtClean="0"/>
              <a:t>02.09.2021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18EF1-87B7-46AC-A63F-C3C3631032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29AA-A7AE-4629-8B06-86CFA2F6B724}" type="datetimeFigureOut">
              <a:rPr lang="ru-RU" smtClean="0"/>
              <a:t>02.09.2021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18EF1-87B7-46AC-A63F-C3C3631032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29AA-A7AE-4629-8B06-86CFA2F6B724}" type="datetimeFigureOut">
              <a:rPr lang="ru-RU" smtClean="0"/>
              <a:t>02.09.2021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18EF1-87B7-46AC-A63F-C3C3631032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29AA-A7AE-4629-8B06-86CFA2F6B724}" type="datetimeFigureOut">
              <a:rPr lang="ru-RU" smtClean="0"/>
              <a:t>02.09.2021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18EF1-87B7-46AC-A63F-C3C36310323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cgSG7SBadgh_1200x0_AybP2us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958cad6f6610cfcd009800663af556a6- собрание_html_8b3c255e5b1988d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073150" y="0"/>
            <a:ext cx="69977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0348811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997075" y="0"/>
            <a:ext cx="514826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ba53792e54d310c3dc9bed03001bfab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006475" y="0"/>
            <a:ext cx="71310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Экран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</cp:revision>
  <dcterms:created xsi:type="dcterms:W3CDTF">2021-09-02T17:31:22Z</dcterms:created>
  <dcterms:modified xsi:type="dcterms:W3CDTF">2021-09-02T17:35:34Z</dcterms:modified>
</cp:coreProperties>
</file>