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9" r:id="rId3"/>
    <p:sldId id="258" r:id="rId4"/>
    <p:sldId id="266" r:id="rId5"/>
    <p:sldId id="257" r:id="rId6"/>
    <p:sldId id="260" r:id="rId7"/>
    <p:sldId id="262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7" r:id="rId17"/>
    <p:sldId id="275" r:id="rId18"/>
    <p:sldId id="278" r:id="rId19"/>
    <p:sldId id="279" r:id="rId20"/>
    <p:sldId id="26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00" autoAdjust="0"/>
    <p:restoredTop sz="94434" autoAdjust="0"/>
  </p:normalViewPr>
  <p:slideViewPr>
    <p:cSldViewPr snapToGrid="0">
      <p:cViewPr varScale="1">
        <p:scale>
          <a:sx n="81" d="100"/>
          <a:sy n="81" d="100"/>
        </p:scale>
        <p:origin x="-78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8B8F5-940E-4FEB-BCEF-D9FC66EB6C9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D5F8E0-D245-44B0-B026-33EFE09835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7721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5F8E0-D245-44B0-B026-33EFE098355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9314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840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8514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355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839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8786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8032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6363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0916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0740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577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55903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0666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52472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3130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71068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3012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AA4E6-F795-4366-BEC5-2FB732BCD9A3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C14E0AB-F8AD-44B7-90E1-85DDD3A8A0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201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241" y="399244"/>
            <a:ext cx="8911621" cy="4468969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b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8 «Сказка»</a:t>
            </a:r>
            <a:b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технологии </a:t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конструктивной деятельности дошкольников</a:t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ОДЕЖДЫ ИЗ БУМАГИ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86400" y="5640263"/>
            <a:ext cx="6147001" cy="348413"/>
          </a:xfrm>
        </p:spPr>
        <p:txBody>
          <a:bodyPr>
            <a:normAutofit/>
          </a:bodyPr>
          <a:lstStyle/>
          <a:p>
            <a:pPr algn="r"/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 воспитатель МБДОУ детский сад № 8 Безрукова Е.А.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749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167" y="2156696"/>
            <a:ext cx="8911687" cy="314940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ребенок не научится сам ничего творить, то в жизни, он всегда будет только подражать и копировать.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Толстой Л.Н.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772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316388" y="533958"/>
            <a:ext cx="4438940" cy="805445"/>
          </a:xfrm>
        </p:spPr>
        <p:txBody>
          <a:bodyPr/>
          <a:lstStyle/>
          <a:p>
            <a:r>
              <a:rPr lang="ru-RU" b="1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конструирование</a:t>
            </a:r>
            <a:endParaRPr lang="ru-RU" b="1" dirty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Заголовок 16"/>
          <p:cNvSpPr txBox="1">
            <a:spLocks/>
          </p:cNvSpPr>
          <p:nvPr/>
        </p:nvSpPr>
        <p:spPr>
          <a:xfrm>
            <a:off x="7480481" y="3154291"/>
            <a:ext cx="4168468" cy="19909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342900" indent="-342900">
              <a:buFontTx/>
              <a:buChar char="-"/>
            </a:pPr>
            <a:endParaRPr lang="ru-RU" sz="2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из бумаги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онструирование из природного и бросового материалов</a:t>
            </a: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Заголовок 16"/>
          <p:cNvSpPr txBox="1">
            <a:spLocks/>
          </p:cNvSpPr>
          <p:nvPr/>
        </p:nvSpPr>
        <p:spPr>
          <a:xfrm>
            <a:off x="2303139" y="1977292"/>
            <a:ext cx="3305600" cy="8054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техническое</a:t>
            </a:r>
            <a:endParaRPr lang="ru-RU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Заголовок 16"/>
          <p:cNvSpPr txBox="1">
            <a:spLocks/>
          </p:cNvSpPr>
          <p:nvPr/>
        </p:nvSpPr>
        <p:spPr>
          <a:xfrm>
            <a:off x="7437549" y="1977291"/>
            <a:ext cx="4254332" cy="8054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художественное</a:t>
            </a:r>
            <a:endParaRPr lang="ru-RU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6" name="Заголовок 16"/>
          <p:cNvSpPr txBox="1">
            <a:spLocks/>
          </p:cNvSpPr>
          <p:nvPr/>
        </p:nvSpPr>
        <p:spPr>
          <a:xfrm>
            <a:off x="1588352" y="3169598"/>
            <a:ext cx="4020387" cy="199091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85750" indent="-285750">
              <a:buFontTx/>
              <a:buChar char="-"/>
            </a:pP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из строительного материала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онструирование из деталей конструктора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онструирование из крупногабаритных блоков</a:t>
            </a:r>
            <a:endParaRPr lang="ru-RU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Прямая со стрелкой 27"/>
          <p:cNvCxnSpPr>
            <a:stCxn id="17" idx="2"/>
          </p:cNvCxnSpPr>
          <p:nvPr/>
        </p:nvCxnSpPr>
        <p:spPr>
          <a:xfrm flipH="1">
            <a:off x="4176215" y="1339403"/>
            <a:ext cx="2359643" cy="6378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7" idx="2"/>
          </p:cNvCxnSpPr>
          <p:nvPr/>
        </p:nvCxnSpPr>
        <p:spPr>
          <a:xfrm>
            <a:off x="6535858" y="1339403"/>
            <a:ext cx="2608142" cy="637888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3792164" y="2564371"/>
            <a:ext cx="0" cy="5475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9564715" y="2565779"/>
            <a:ext cx="0" cy="450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4496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36504" t="18423" r="37588" b="12734"/>
          <a:stretch/>
        </p:blipFill>
        <p:spPr>
          <a:xfrm>
            <a:off x="1859526" y="1427292"/>
            <a:ext cx="3370997" cy="5036024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l="36452" t="17864" r="37798" b="13853"/>
          <a:stretch/>
        </p:blipFill>
        <p:spPr>
          <a:xfrm>
            <a:off x="8120627" y="1638832"/>
            <a:ext cx="3350421" cy="4995081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5971" r="4940"/>
          <a:stretch/>
        </p:blipFill>
        <p:spPr>
          <a:xfrm>
            <a:off x="4870606" y="226290"/>
            <a:ext cx="3589362" cy="482988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710413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8649" y="721218"/>
            <a:ext cx="10109914" cy="5433922"/>
          </a:xfrm>
        </p:spPr>
        <p:txBody>
          <a:bodyPr>
            <a:normAutofit/>
          </a:bodyPr>
          <a:lstStyle/>
          <a:p>
            <a:pPr indent="-720000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 конструирования из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бумаги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вызвать интерес к изготовлению и оформлению одежды;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передавать особенности предметов одежды посредством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конструирования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конструировать костюм из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бумаги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платья из ажурных салфеток;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сгибание, резание;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побуждать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самостоятельному поиску способов украшения изделий;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способности при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поделки, чувство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цвета;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обогащать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предметный словарь: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дизайнер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одежды, модельер, ателье, швея, швейное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производство;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уважительное отношение к представителям профессий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дизайнер-модельер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швея;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мелкую моторику пальцев рук детей; развивать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согласованность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работе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глаз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52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25588" y="879228"/>
            <a:ext cx="6642616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ОПЕРАЦИЯ С БУМАГОЙ</a:t>
            </a:r>
          </a:p>
          <a:p>
            <a:endParaRPr lang="ru-RU" sz="4000" b="0" cap="none" spc="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СГИБАНИЕ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НАДРЕЗАНИЕ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ГОФРИРОВАНИЕ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СКРУЧИВАНИЕ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СКЛАДЫВАНИЕ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СКЛЕИВАНИЕ</a:t>
            </a:r>
            <a:endParaRPr lang="ru-RU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ru-RU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992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1857" y="338490"/>
            <a:ext cx="8911687" cy="8634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Конструирование одежды из бумаги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" name="Рисунок 4" descr="https://www.maam.ru/upload/blogs/detsad-2065628-157574437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66" t="1546" r="3979" b="3908"/>
          <a:stretch/>
        </p:blipFill>
        <p:spPr bwMode="auto">
          <a:xfrm>
            <a:off x="6962107" y="1505805"/>
            <a:ext cx="4351437" cy="46142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762460" y="2802988"/>
            <a:ext cx="4365385" cy="7590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конструирования из бумаги платья 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009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369793" y="3612423"/>
            <a:ext cx="2988857" cy="29888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6019" y="683956"/>
            <a:ext cx="4312691" cy="90103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конструирования из бумаги платья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8" r="28897"/>
          <a:stretch/>
        </p:blipFill>
        <p:spPr>
          <a:xfrm rot="5400000">
            <a:off x="2227281" y="-208991"/>
            <a:ext cx="2562092" cy="35879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32" r="22647"/>
          <a:stretch/>
        </p:blipFill>
        <p:spPr>
          <a:xfrm rot="5400000">
            <a:off x="4522539" y="1738556"/>
            <a:ext cx="2648233" cy="342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808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715294" y="3215327"/>
            <a:ext cx="3089954" cy="32424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1276"/>
          <a:stretch/>
        </p:blipFill>
        <p:spPr>
          <a:xfrm rot="5400000">
            <a:off x="5479576" y="1647250"/>
            <a:ext cx="3016154" cy="3831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2587"/>
          <a:stretch/>
        </p:blipFill>
        <p:spPr>
          <a:xfrm rot="5400000">
            <a:off x="2064430" y="19744"/>
            <a:ext cx="2855295" cy="3688396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823881" y="816761"/>
            <a:ext cx="4525367" cy="41312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конструирования платья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2039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maam.ru/upload/blogs/detsad-2065628-1575744469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47" t="2223" r="1607" b="6572"/>
          <a:stretch/>
        </p:blipFill>
        <p:spPr bwMode="auto">
          <a:xfrm>
            <a:off x="2715905" y="504968"/>
            <a:ext cx="4694829" cy="586853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013135" y="2502737"/>
            <a:ext cx="3901361" cy="8682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конструирования из бумаги  блузки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6416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408" r="8207"/>
          <a:stretch/>
        </p:blipFill>
        <p:spPr>
          <a:xfrm rot="5400000">
            <a:off x="8480545" y="3389930"/>
            <a:ext cx="2410768" cy="34744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00" r="17975"/>
          <a:stretch/>
        </p:blipFill>
        <p:spPr>
          <a:xfrm rot="5400000">
            <a:off x="5084557" y="1567016"/>
            <a:ext cx="2514599" cy="40871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476"/>
          <a:stretch/>
        </p:blipFill>
        <p:spPr>
          <a:xfrm rot="5400000">
            <a:off x="2346877" y="-218962"/>
            <a:ext cx="2545245" cy="400675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455391" y="878535"/>
            <a:ext cx="50511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конструирования из бумаги блузки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850841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397"/>
          <a:stretch/>
        </p:blipFill>
        <p:spPr>
          <a:xfrm rot="5400000">
            <a:off x="3561015" y="-293514"/>
            <a:ext cx="3275466" cy="4845131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54" t="27005" r="15956" b="19534"/>
          <a:stretch/>
        </p:blipFill>
        <p:spPr>
          <a:xfrm rot="5400000">
            <a:off x="7293385" y="2574039"/>
            <a:ext cx="3987829" cy="3807728"/>
          </a:xfrm>
        </p:spPr>
      </p:pic>
      <p:sp>
        <p:nvSpPr>
          <p:cNvPr id="6" name="Прямоугольник 5"/>
          <p:cNvSpPr/>
          <p:nvPr/>
        </p:nvSpPr>
        <p:spPr>
          <a:xfrm>
            <a:off x="1282891" y="4919246"/>
            <a:ext cx="5310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конструирования из бумаги блузки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434971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504" t="24579" r="40105" b="20009"/>
          <a:stretch/>
        </p:blipFill>
        <p:spPr>
          <a:xfrm>
            <a:off x="2702257" y="518614"/>
            <a:ext cx="4189862" cy="5580221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658293" y="2557328"/>
            <a:ext cx="3901361" cy="8682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конструирования из бумаги  пиджака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6699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77"/>
          <a:stretch/>
        </p:blipFill>
        <p:spPr>
          <a:xfrm rot="5400000">
            <a:off x="8004537" y="2922398"/>
            <a:ext cx="3235590" cy="32741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028058" y="1622944"/>
            <a:ext cx="3160596" cy="31605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80" t="18707" r="17296" b="2487"/>
          <a:stretch/>
        </p:blipFill>
        <p:spPr>
          <a:xfrm rot="5400000">
            <a:off x="1788149" y="358516"/>
            <a:ext cx="3261230" cy="342558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9051" y="5280347"/>
            <a:ext cx="54045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конструирования из бумаги пиджака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208224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920" b="4087"/>
          <a:stretch/>
        </p:blipFill>
        <p:spPr>
          <a:xfrm rot="5400000">
            <a:off x="8258719" y="2997508"/>
            <a:ext cx="3749487" cy="32618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957"/>
          <a:stretch/>
        </p:blipFill>
        <p:spPr>
          <a:xfrm rot="5400000">
            <a:off x="5111088" y="1069073"/>
            <a:ext cx="3575715" cy="43058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907"/>
          <a:stretch/>
        </p:blipFill>
        <p:spPr>
          <a:xfrm rot="5400000">
            <a:off x="1969895" y="-161077"/>
            <a:ext cx="2834476" cy="393169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573118" y="5356402"/>
            <a:ext cx="64108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конструирования из бумаги пиджака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34487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658293" y="2557328"/>
            <a:ext cx="3901361" cy="8682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конструирования из бумаги  брюк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5972" y="551908"/>
            <a:ext cx="4240488" cy="574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8727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49583" y="768477"/>
            <a:ext cx="5414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конструирования из бумаги брюки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921388" y="2841577"/>
            <a:ext cx="3228833" cy="32288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973472" y="1964139"/>
            <a:ext cx="3310719" cy="33107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970964" y="421943"/>
            <a:ext cx="3365310" cy="336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5844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5973" y="5358490"/>
            <a:ext cx="5414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конструирования из бумаги брюки</a:t>
            </a:r>
            <a:endParaRPr lang="ru-RU" sz="20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66" b="9653"/>
          <a:stretch/>
        </p:blipFill>
        <p:spPr>
          <a:xfrm rot="5400000">
            <a:off x="8046519" y="2899509"/>
            <a:ext cx="3175802" cy="32481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283"/>
          <a:stretch/>
        </p:blipFill>
        <p:spPr>
          <a:xfrm rot="5400000">
            <a:off x="4979784" y="1632952"/>
            <a:ext cx="3132715" cy="36125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693" b="15626"/>
          <a:stretch/>
        </p:blipFill>
        <p:spPr>
          <a:xfrm rot="5400000">
            <a:off x="1915794" y="244226"/>
            <a:ext cx="3238846" cy="340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2919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228" t="32963" r="29364" b="29089"/>
          <a:stretch/>
        </p:blipFill>
        <p:spPr>
          <a:xfrm rot="5400000">
            <a:off x="5489226" y="10827"/>
            <a:ext cx="6067604" cy="6892122"/>
          </a:xfrm>
          <a:prstGeom prst="rect">
            <a:avLst/>
          </a:prstGeo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86951" y="1619264"/>
            <a:ext cx="3807875" cy="3812545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accent1"/>
                </a:solidFill>
              </a:rPr>
              <a:t>В результате такого обучения у детей было сформировано самостоятельное творческое конструирование. </a:t>
            </a:r>
            <a:br>
              <a:rPr lang="ru-RU" sz="1800" dirty="0" smtClean="0">
                <a:solidFill>
                  <a:schemeClr val="accent1"/>
                </a:solidFill>
              </a:rPr>
            </a:br>
            <a:r>
              <a:rPr lang="ru-RU" sz="1800" dirty="0" smtClean="0">
                <a:solidFill>
                  <a:schemeClr val="accent1"/>
                </a:solidFill>
              </a:rPr>
              <a:t>Умение создавать новые замыслы, находить нестандартные решения, используя существенные изменения известных операций.</a:t>
            </a:r>
            <a:endParaRPr lang="ru-RU" sz="1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4693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247" y="2289137"/>
            <a:ext cx="6196233" cy="128089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Спасибо за внимание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829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424</TotalTime>
  <Words>146</Words>
  <Application>Microsoft Office PowerPoint</Application>
  <PresentationFormat>Произвольный</PresentationFormat>
  <Paragraphs>37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Легкий дым</vt:lpstr>
      <vt:lpstr>Муниципальное бюджетное дошкольное образовательное учреждение  детский сад № 8 «Сказка»     Игровые технологии  в конструктивной деятельности дошкольников   КОНСТРУИРОВАНИЕ ОДЕЖДЫ ИЗ БУМАГИ  </vt:lpstr>
      <vt:lpstr>Если ребенок не научится сам ничего творить, то в жизни, он всегда будет только подражать и копировать.   Толстой Л.Н. </vt:lpstr>
      <vt:lpstr>конструирование</vt:lpstr>
      <vt:lpstr>Слайд 4</vt:lpstr>
      <vt:lpstr> Цель: совершенствование навыков конструирования из бумаги  Задачи:  - вызвать интерес к изготовлению и оформлению одежды; - формировать умение передавать особенности предметов одежды посредством       конструирования, конструировать костюм из бумаги или платья из ажурных салфеток;  - совершенствовать навыки сгибание, резание;  - побуждать к самостоятельному поиску способов украшения изделий;  - развивать творческие способности при оформлении поделки, чувство цвета; - обогащать предметный словарь: дизайнер одежды, модельер, ателье, швея, швейное     производство; - воспитывать уважительное отношение к представителям профессий дизайнер-модельер,    швея; - совершенствовать мелкую моторику пальцев рук детей; развивать согласованность в    работе глаз и рук;</vt:lpstr>
      <vt:lpstr>Слайд 6</vt:lpstr>
      <vt:lpstr>Конструирование одежды из бумаги</vt:lpstr>
      <vt:lpstr>Этапы конструирования из бумаги платья</vt:lpstr>
      <vt:lpstr>Этапы конструирования платья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В результате такого обучения у детей было сформировано самостоятельное творческое конструирование.  Умение создавать новые замыслы, находить нестандартные решения, используя существенные изменения известных операций.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Игровые технологии  в конструктивной деятельности дошкольников</dc:title>
  <dc:creator>Елена</dc:creator>
  <cp:lastModifiedBy>User</cp:lastModifiedBy>
  <cp:revision>48</cp:revision>
  <dcterms:created xsi:type="dcterms:W3CDTF">2021-10-25T09:40:28Z</dcterms:created>
  <dcterms:modified xsi:type="dcterms:W3CDTF">2021-11-16T06:13:50Z</dcterms:modified>
</cp:coreProperties>
</file>