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20"/>
  </p:notesMasterIdLst>
  <p:handoutMasterIdLst>
    <p:handoutMasterId r:id="rId21"/>
  </p:handoutMasterIdLst>
  <p:sldIdLst>
    <p:sldId id="381" r:id="rId5"/>
    <p:sldId id="382" r:id="rId6"/>
    <p:sldId id="391" r:id="rId7"/>
    <p:sldId id="399" r:id="rId8"/>
    <p:sldId id="384" r:id="rId9"/>
    <p:sldId id="402" r:id="rId10"/>
    <p:sldId id="385" r:id="rId11"/>
    <p:sldId id="403" r:id="rId12"/>
    <p:sldId id="406" r:id="rId13"/>
    <p:sldId id="405" r:id="rId14"/>
    <p:sldId id="386" r:id="rId15"/>
    <p:sldId id="404" r:id="rId16"/>
    <p:sldId id="396" r:id="rId17"/>
    <p:sldId id="398" r:id="rId18"/>
    <p:sldId id="394" r:id="rId19"/>
  </p:sldIdLst>
  <p:sldSz cx="12192000" cy="6858000"/>
  <p:notesSz cx="6858000" cy="9144000"/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5EAFF"/>
    <a:srgbClr val="F78CB9"/>
    <a:srgbClr val="F5DAC5"/>
    <a:srgbClr val="00A5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0E3FDE45-AF77-4B5C-9715-49D594BDF05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B9631B5-78F2-41C9-869B-9F39066F8104}" styleName="Medium Style 3 - 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992" autoAdjust="0"/>
    <p:restoredTop sz="96019" autoAdjust="0"/>
  </p:normalViewPr>
  <p:slideViewPr>
    <p:cSldViewPr snapToGrid="0">
      <p:cViewPr varScale="1">
        <p:scale>
          <a:sx n="68" d="100"/>
          <a:sy n="68" d="100"/>
        </p:scale>
        <p:origin x="678" y="7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4" d="100"/>
          <a:sy n="84" d="100"/>
        </p:scale>
        <p:origin x="3828" y="9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830594C5-4210-4C0B-94C8-05EA2A2738E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US" dirty="0"/>
          </a:p>
        </p:txBody>
      </p:sp>
      <p:sp>
        <p:nvSpPr>
          <p:cNvPr id="3" name="Заполнитель даты 2">
            <a:extLst>
              <a:ext uri="{FF2B5EF4-FFF2-40B4-BE49-F238E27FC236}">
                <a16:creationId xmlns:a16="http://schemas.microsoft.com/office/drawing/2014/main" id="{9A07B545-CB7B-485B-8848-24C5090D7CC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FC23E10C-4735-4A0D-A76B-FFFBF4B6ED03}" type="datetimeFigureOut">
              <a:rPr lang="en-US" smtClean="0"/>
              <a:t>10/9/2025</a:t>
            </a:fld>
            <a:endParaRPr lang="en-US" dirty="0"/>
          </a:p>
        </p:txBody>
      </p:sp>
      <p:sp>
        <p:nvSpPr>
          <p:cNvPr id="4" name="Заполнитель нижнего колонтитула 3">
            <a:extLst>
              <a:ext uri="{FF2B5EF4-FFF2-40B4-BE49-F238E27FC236}">
                <a16:creationId xmlns:a16="http://schemas.microsoft.com/office/drawing/2014/main" id="{DD9E7E0C-EC12-408D-80EA-659FD94A65A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US" dirty="0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DF952D70-4DD5-4630-8772-5085BDBF1D2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D1D13D6A-DFDD-4B27-9F53-83C0CD9331E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69633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US" noProof="0" dirty="0"/>
          </a:p>
        </p:txBody>
      </p:sp>
      <p:sp>
        <p:nvSpPr>
          <p:cNvPr id="3" name="Заполнитель даты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87735CDE-2E0B-4188-96E9-ADF9ACB826A9}" type="datetimeFigureOut">
              <a:rPr lang="en-US" noProof="0" smtClean="0"/>
              <a:t>10/9/2025</a:t>
            </a:fld>
            <a:endParaRPr lang="en-US" noProof="0" dirty="0"/>
          </a:p>
        </p:txBody>
      </p:sp>
      <p:sp>
        <p:nvSpPr>
          <p:cNvPr id="4" name="Заполнитель образа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US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" noProof="0"/>
              <a:t>Образец текста</a:t>
            </a:r>
          </a:p>
          <a:p>
            <a:pPr lvl="1" rtl="0"/>
            <a:r>
              <a:rPr lang="ru" noProof="0"/>
              <a:t>Второй уровень</a:t>
            </a:r>
          </a:p>
          <a:p>
            <a:pPr lvl="2" rtl="0"/>
            <a:r>
              <a:rPr lang="ru" noProof="0"/>
              <a:t>Третий уровень</a:t>
            </a:r>
          </a:p>
          <a:p>
            <a:pPr lvl="3" rtl="0"/>
            <a:r>
              <a:rPr lang="ru" noProof="0"/>
              <a:t>Четвертый уровень</a:t>
            </a:r>
          </a:p>
          <a:p>
            <a:pPr lvl="4" rtl="0"/>
            <a:r>
              <a:rPr lang="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US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BA1D7B6F-E65C-42E7-86A5-0A01C6C95227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2954326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sv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sv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svg"/></Relationships>
</file>

<file path=ppt/slideLayouts/_rels/slideLayout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svg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sv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3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3.sv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.png"/><Relationship Id="rId5" Type="http://schemas.microsoft.com/office/2007/relationships/hdphoto" Target="../media/hdphoto2.wdp"/><Relationship Id="rId4" Type="http://schemas.openxmlformats.org/officeDocument/2006/relationships/image" Target="../media/image13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sv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5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6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8.png"/><Relationship Id="rId5" Type="http://schemas.microsoft.com/office/2007/relationships/hdphoto" Target="../media/hdphoto3.wdp"/><Relationship Id="rId4" Type="http://schemas.openxmlformats.org/officeDocument/2006/relationships/image" Target="../media/image17.png"/></Relationships>
</file>

<file path=ppt/slideLayouts/_rels/slideLayout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svg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 7">
            <a:extLst>
              <a:ext uri="{FF2B5EF4-FFF2-40B4-BE49-F238E27FC236}">
                <a16:creationId xmlns:a16="http://schemas.microsoft.com/office/drawing/2014/main" id="{78487DE8-DB1D-7476-8C44-B0F448760DE0}"/>
              </a:ext>
            </a:extLst>
          </p:cNvPr>
          <p:cNvSpPr/>
          <p:nvPr userDrawn="1"/>
        </p:nvSpPr>
        <p:spPr>
          <a:xfrm>
            <a:off x="803566" y="329415"/>
            <a:ext cx="9459997" cy="618686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dirty="0"/>
          </a:p>
        </p:txBody>
      </p:sp>
      <p:pic>
        <p:nvPicPr>
          <p:cNvPr id="9" name="Рисунок 8" descr="Цветная жидкость с лиловой линией&#10;&#10;Описание создано автоматически">
            <a:extLst>
              <a:ext uri="{FF2B5EF4-FFF2-40B4-BE49-F238E27FC236}">
                <a16:creationId xmlns:a16="http://schemas.microsoft.com/office/drawing/2014/main" id="{1F307DB2-2647-9E7A-A3A3-DBE7504930F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0680" r="331" b="10324"/>
          <a:stretch/>
        </p:blipFill>
        <p:spPr>
          <a:xfrm>
            <a:off x="84057" y="-9099"/>
            <a:ext cx="11536223" cy="6867100"/>
          </a:xfrm>
          <a:prstGeom prst="rect">
            <a:avLst/>
          </a:prstGeom>
        </p:spPr>
      </p:pic>
      <p:pic>
        <p:nvPicPr>
          <p:cNvPr id="11" name="Графический объект 10">
            <a:extLst>
              <a:ext uri="{FF2B5EF4-FFF2-40B4-BE49-F238E27FC236}">
                <a16:creationId xmlns:a16="http://schemas.microsoft.com/office/drawing/2014/main" id="{99285B55-78E1-B83E-F9B2-6616677DB95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842007" y="1223587"/>
            <a:ext cx="849017" cy="978035"/>
          </a:xfrm>
          <a:prstGeom prst="rect">
            <a:avLst/>
          </a:prstGeom>
        </p:spPr>
      </p:pic>
      <p:pic>
        <p:nvPicPr>
          <p:cNvPr id="12" name="Графический объект 11">
            <a:extLst>
              <a:ext uri="{FF2B5EF4-FFF2-40B4-BE49-F238E27FC236}">
                <a16:creationId xmlns:a16="http://schemas.microsoft.com/office/drawing/2014/main" id="{D3B77729-8929-07DD-3A0E-3345E9C7EC5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021023" y="4463033"/>
            <a:ext cx="849017" cy="978035"/>
          </a:xfrm>
          <a:prstGeom prst="rect">
            <a:avLst/>
          </a:prstGeom>
        </p:spPr>
      </p:pic>
      <p:sp>
        <p:nvSpPr>
          <p:cNvPr id="13" name="Заголовок 1">
            <a:extLst>
              <a:ext uri="{FF2B5EF4-FFF2-40B4-BE49-F238E27FC236}">
                <a16:creationId xmlns:a16="http://schemas.microsoft.com/office/drawing/2014/main" id="{A3485D99-86C3-3AD2-8EEC-686C73F65A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22576" y="1307592"/>
            <a:ext cx="6830568" cy="4498848"/>
          </a:xfrm>
        </p:spPr>
        <p:txBody>
          <a:bodyPr rtlCol="0">
            <a:normAutofit/>
          </a:bodyPr>
          <a:lstStyle>
            <a:lvl1pPr algn="ctr">
              <a:lnSpc>
                <a:spcPct val="113000"/>
              </a:lnSpc>
              <a:defRPr sz="5400" baseline="0"/>
            </a:lvl1pPr>
          </a:lstStyle>
          <a:p>
            <a:pPr rtl="0"/>
            <a:r>
              <a:rPr lang="ru-RU"/>
              <a:t>Образец заголовка</a:t>
            </a:r>
            <a:endParaRPr lang="ru"/>
          </a:p>
        </p:txBody>
      </p:sp>
      <p:sp>
        <p:nvSpPr>
          <p:cNvPr id="14" name="Заполнитель даты 13">
            <a:extLst>
              <a:ext uri="{FF2B5EF4-FFF2-40B4-BE49-F238E27FC236}">
                <a16:creationId xmlns:a16="http://schemas.microsoft.com/office/drawing/2014/main" id="{A94F02A7-35D5-9B29-B063-4F40E8DCFB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ru"/>
              <a:t>20ГГ</a:t>
            </a:r>
          </a:p>
        </p:txBody>
      </p:sp>
    </p:spTree>
    <p:extLst>
      <p:ext uri="{BB962C8B-B14F-4D97-AF65-F5344CB8AC3E}">
        <p14:creationId xmlns:p14="http://schemas.microsoft.com/office/powerpoint/2010/main" val="9187616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Разрыв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F97F71CF-7463-EE58-8673-70FF6E01D635}"/>
              </a:ext>
            </a:extLst>
          </p:cNvPr>
          <p:cNvSpPr/>
          <p:nvPr userDrawn="1"/>
        </p:nvSpPr>
        <p:spPr>
          <a:xfrm>
            <a:off x="803566" y="329415"/>
            <a:ext cx="9459997" cy="618686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dirty="0"/>
          </a:p>
        </p:txBody>
      </p:sp>
      <p:pic>
        <p:nvPicPr>
          <p:cNvPr id="7" name="Рисунок 6" descr="Цветной градиент на черном фоне&#10;&#10;Описание создано автоматически">
            <a:extLst>
              <a:ext uri="{FF2B5EF4-FFF2-40B4-BE49-F238E27FC236}">
                <a16:creationId xmlns:a16="http://schemas.microsoft.com/office/drawing/2014/main" id="{35BEB45A-F384-D7C9-A3CB-75375E4B699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-728" t="-787" r="-1" b="2794"/>
          <a:stretch/>
        </p:blipFill>
        <p:spPr>
          <a:xfrm rot="10800000">
            <a:off x="147778" y="-1"/>
            <a:ext cx="11843113" cy="6516282"/>
          </a:xfrm>
          <a:prstGeom prst="rect">
            <a:avLst/>
          </a:prstGeom>
        </p:spPr>
      </p:pic>
      <p:grpSp>
        <p:nvGrpSpPr>
          <p:cNvPr id="8" name="Группа 7">
            <a:extLst>
              <a:ext uri="{FF2B5EF4-FFF2-40B4-BE49-F238E27FC236}">
                <a16:creationId xmlns:a16="http://schemas.microsoft.com/office/drawing/2014/main" id="{210DECF3-C5B2-7596-8F56-1A7469F36886}"/>
              </a:ext>
            </a:extLst>
          </p:cNvPr>
          <p:cNvGrpSpPr/>
          <p:nvPr userDrawn="1"/>
        </p:nvGrpSpPr>
        <p:grpSpPr>
          <a:xfrm rot="10800000">
            <a:off x="3039303" y="555295"/>
            <a:ext cx="5490384" cy="5535077"/>
            <a:chOff x="2470935" y="599843"/>
            <a:chExt cx="5490384" cy="5535077"/>
          </a:xfrm>
        </p:grpSpPr>
        <p:pic>
          <p:nvPicPr>
            <p:cNvPr id="10" name="Графический объект 9">
              <a:extLst>
                <a:ext uri="{FF2B5EF4-FFF2-40B4-BE49-F238E27FC236}">
                  <a16:creationId xmlns:a16="http://schemas.microsoft.com/office/drawing/2014/main" id="{9A5C777D-A2B2-306B-76C2-3E13CEC5C96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2470935" y="599843"/>
              <a:ext cx="849017" cy="978035"/>
            </a:xfrm>
            <a:prstGeom prst="rect">
              <a:avLst/>
            </a:prstGeom>
          </p:spPr>
        </p:pic>
        <p:pic>
          <p:nvPicPr>
            <p:cNvPr id="11" name="Графический объект 10">
              <a:extLst>
                <a:ext uri="{FF2B5EF4-FFF2-40B4-BE49-F238E27FC236}">
                  <a16:creationId xmlns:a16="http://schemas.microsoft.com/office/drawing/2014/main" id="{CB86DD9E-B0D3-146B-90C5-1F835B4B6F5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7112302" y="5156885"/>
              <a:ext cx="849017" cy="978035"/>
            </a:xfrm>
            <a:prstGeom prst="rect">
              <a:avLst/>
            </a:prstGeom>
          </p:spPr>
        </p:pic>
      </p:grp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35E4463-3EAA-4A1D-028E-15858531ED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44368" y="1417320"/>
            <a:ext cx="5367528" cy="2194560"/>
          </a:xfrm>
        </p:spPr>
        <p:txBody>
          <a:bodyPr rtlCol="0" anchor="b">
            <a:normAutofit/>
          </a:bodyPr>
          <a:lstStyle>
            <a:lvl1pPr algn="ctr">
              <a:lnSpc>
                <a:spcPct val="90000"/>
              </a:lnSpc>
              <a:defRPr sz="3600"/>
            </a:lvl1pPr>
          </a:lstStyle>
          <a:p>
            <a:pPr rtl="0"/>
            <a:r>
              <a:rPr lang="ru-RU"/>
              <a:t>Образец заголовка</a:t>
            </a:r>
            <a:endParaRPr lang="ru"/>
          </a:p>
        </p:txBody>
      </p:sp>
      <p:sp>
        <p:nvSpPr>
          <p:cNvPr id="9" name="Текст 8">
            <a:extLst>
              <a:ext uri="{FF2B5EF4-FFF2-40B4-BE49-F238E27FC236}">
                <a16:creationId xmlns:a16="http://schemas.microsoft.com/office/drawing/2014/main" id="{8BF31E34-7EF1-9430-2FA0-784F079D7AA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944368" y="3602736"/>
            <a:ext cx="5367528" cy="949325"/>
          </a:xfrm>
        </p:spPr>
        <p:txBody>
          <a:bodyPr rtlCol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 b="1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5766118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содержимое (справа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BA3E124-5798-04DF-D85C-468DB4EC9F07}"/>
              </a:ext>
            </a:extLst>
          </p:cNvPr>
          <p:cNvSpPr/>
          <p:nvPr userDrawn="1"/>
        </p:nvSpPr>
        <p:spPr>
          <a:xfrm>
            <a:off x="803567" y="329415"/>
            <a:ext cx="3538724" cy="618686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dirty="0"/>
          </a:p>
        </p:txBody>
      </p:sp>
      <p:pic>
        <p:nvPicPr>
          <p:cNvPr id="9" name="Рисунок 8" descr="Лилово-розовый градиент на черном фоне&#10;&#10;Описание создано автоматически">
            <a:extLst>
              <a:ext uri="{FF2B5EF4-FFF2-40B4-BE49-F238E27FC236}">
                <a16:creationId xmlns:a16="http://schemas.microsoft.com/office/drawing/2014/main" id="{827662AF-0BAF-6D15-2F77-9241FBB7DDF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r="19398"/>
          <a:stretch>
            <a:fillRect/>
          </a:stretch>
        </p:blipFill>
        <p:spPr>
          <a:xfrm rot="12600000">
            <a:off x="-1186695" y="-47254"/>
            <a:ext cx="8514377" cy="6482357"/>
          </a:xfrm>
          <a:custGeom>
            <a:avLst/>
            <a:gdLst>
              <a:gd name="connsiteX0" fmla="*/ 8514377 w 8514377"/>
              <a:gd name="connsiteY0" fmla="*/ 4473859 h 6482357"/>
              <a:gd name="connsiteX1" fmla="*/ 5035556 w 8514377"/>
              <a:gd name="connsiteY1" fmla="*/ 6482357 h 6482357"/>
              <a:gd name="connsiteX2" fmla="*/ 1109801 w 8514377"/>
              <a:gd name="connsiteY2" fmla="*/ 6482357 h 6482357"/>
              <a:gd name="connsiteX3" fmla="*/ 0 w 8514377"/>
              <a:gd name="connsiteY3" fmla="*/ 4560126 h 6482357"/>
              <a:gd name="connsiteX4" fmla="*/ 0 w 8514377"/>
              <a:gd name="connsiteY4" fmla="*/ 1470700 h 6482357"/>
              <a:gd name="connsiteX5" fmla="*/ 2547328 w 8514377"/>
              <a:gd name="connsiteY5" fmla="*/ 0 h 6482357"/>
              <a:gd name="connsiteX6" fmla="*/ 5931393 w 8514377"/>
              <a:gd name="connsiteY6" fmla="*/ 0 h 64823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514377" h="6482357">
                <a:moveTo>
                  <a:pt x="8514377" y="4473859"/>
                </a:moveTo>
                <a:lnTo>
                  <a:pt x="5035556" y="6482357"/>
                </a:lnTo>
                <a:lnTo>
                  <a:pt x="1109801" y="6482357"/>
                </a:lnTo>
                <a:lnTo>
                  <a:pt x="0" y="4560126"/>
                </a:lnTo>
                <a:lnTo>
                  <a:pt x="0" y="1470700"/>
                </a:lnTo>
                <a:lnTo>
                  <a:pt x="2547328" y="0"/>
                </a:lnTo>
                <a:lnTo>
                  <a:pt x="5931393" y="0"/>
                </a:lnTo>
                <a:close/>
              </a:path>
            </a:pathLst>
          </a:cu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8327A7-341D-40E2-FE83-F00DE9326A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2376" y="2194560"/>
            <a:ext cx="3621024" cy="2121408"/>
          </a:xfrm>
        </p:spPr>
        <p:txBody>
          <a:bodyPr rtlCol="0">
            <a:normAutofit/>
          </a:bodyPr>
          <a:lstStyle>
            <a:lvl1pPr algn="ctr">
              <a:lnSpc>
                <a:spcPct val="90000"/>
              </a:lnSpc>
              <a:defRPr sz="3600" baseline="0"/>
            </a:lvl1pPr>
          </a:lstStyle>
          <a:p>
            <a:pPr rtl="0"/>
            <a:r>
              <a:rPr lang="ru-RU"/>
              <a:t>Образец заголовка</a:t>
            </a:r>
            <a:endParaRPr lang="ru"/>
          </a:p>
        </p:txBody>
      </p:sp>
      <p:sp>
        <p:nvSpPr>
          <p:cNvPr id="10" name="Объект 7">
            <a:extLst>
              <a:ext uri="{FF2B5EF4-FFF2-40B4-BE49-F238E27FC236}">
                <a16:creationId xmlns:a16="http://schemas.microsoft.com/office/drawing/2014/main" id="{24DD5641-C57E-F509-6D45-46129581404A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7318155" y="393616"/>
            <a:ext cx="3539646" cy="6070600"/>
          </a:xfrm>
        </p:spPr>
        <p:txBody>
          <a:bodyPr rtlCol="0" anchor="ctr"/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1800" b="1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"/>
          </a:p>
        </p:txBody>
      </p:sp>
      <p:sp>
        <p:nvSpPr>
          <p:cNvPr id="5" name="Заполнитель даты 4">
            <a:extLst>
              <a:ext uri="{FF2B5EF4-FFF2-40B4-BE49-F238E27FC236}">
                <a16:creationId xmlns:a16="http://schemas.microsoft.com/office/drawing/2014/main" id="{11D12046-C0D1-8657-A169-8AE89D82B740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 rtlCol="0"/>
          <a:lstStyle/>
          <a:p>
            <a:pPr rtl="0"/>
            <a:r>
              <a:rPr lang="ru"/>
              <a:t>20ГГ</a:t>
            </a:r>
          </a:p>
        </p:txBody>
      </p:sp>
      <p:sp>
        <p:nvSpPr>
          <p:cNvPr id="3" name="Заполнитель нижнего колонтитула 2">
            <a:extLst>
              <a:ext uri="{FF2B5EF4-FFF2-40B4-BE49-F238E27FC236}">
                <a16:creationId xmlns:a16="http://schemas.microsoft.com/office/drawing/2014/main" id="{DA2EE2E2-CE39-4B10-FFC4-3B077574EC8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45F9EF72-F371-75B2-8BC8-2A3B1BBE25C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3" name="Графический объект 12">
            <a:extLst>
              <a:ext uri="{FF2B5EF4-FFF2-40B4-BE49-F238E27FC236}">
                <a16:creationId xmlns:a16="http://schemas.microsoft.com/office/drawing/2014/main" id="{09442780-F07F-F8E2-0DE6-A7FB6447AE5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972147" y="1177405"/>
            <a:ext cx="849017" cy="978035"/>
          </a:xfrm>
          <a:prstGeom prst="rect">
            <a:avLst/>
          </a:prstGeom>
        </p:spPr>
      </p:pic>
      <p:pic>
        <p:nvPicPr>
          <p:cNvPr id="14" name="Графический объект 13">
            <a:extLst>
              <a:ext uri="{FF2B5EF4-FFF2-40B4-BE49-F238E27FC236}">
                <a16:creationId xmlns:a16="http://schemas.microsoft.com/office/drawing/2014/main" id="{8ED62AC7-D4CF-F7E4-7EB6-B462EEB3FB1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334198" y="5028678"/>
            <a:ext cx="849017" cy="978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99747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содержимое (справа)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0237384A-AE12-9485-A46A-A67BD2D6D763}"/>
              </a:ext>
            </a:extLst>
          </p:cNvPr>
          <p:cNvSpPr/>
          <p:nvPr userDrawn="1"/>
        </p:nvSpPr>
        <p:spPr>
          <a:xfrm>
            <a:off x="803567" y="329415"/>
            <a:ext cx="3538724" cy="618686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dirty="0"/>
          </a:p>
        </p:txBody>
      </p:sp>
      <p:pic>
        <p:nvPicPr>
          <p:cNvPr id="7" name="Рисунок 6" descr="Цветной градиент на черном фоне&#10;&#10;Описание создано автоматически">
            <a:extLst>
              <a:ext uri="{FF2B5EF4-FFF2-40B4-BE49-F238E27FC236}">
                <a16:creationId xmlns:a16="http://schemas.microsoft.com/office/drawing/2014/main" id="{1B2BB6B9-EF29-3C73-2A3C-CF09EA6D3AF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18923"/>
          <a:stretch/>
        </p:blipFill>
        <p:spPr>
          <a:xfrm>
            <a:off x="0" y="506925"/>
            <a:ext cx="5699870" cy="5733888"/>
          </a:xfrm>
          <a:prstGeom prst="rect">
            <a:avLst/>
          </a:prstGeom>
        </p:spPr>
      </p:pic>
      <p:pic>
        <p:nvPicPr>
          <p:cNvPr id="8" name="Графический объект 7">
            <a:extLst>
              <a:ext uri="{FF2B5EF4-FFF2-40B4-BE49-F238E27FC236}">
                <a16:creationId xmlns:a16="http://schemas.microsoft.com/office/drawing/2014/main" id="{78A5217E-2CE2-3F64-6AB4-EB0D30BE2768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10800000">
            <a:off x="1599873" y="1268006"/>
            <a:ext cx="849017" cy="978035"/>
          </a:xfrm>
          <a:prstGeom prst="rect">
            <a:avLst/>
          </a:prstGeom>
        </p:spPr>
      </p:pic>
      <p:pic>
        <p:nvPicPr>
          <p:cNvPr id="9" name="Графический объект 8">
            <a:extLst>
              <a:ext uri="{FF2B5EF4-FFF2-40B4-BE49-F238E27FC236}">
                <a16:creationId xmlns:a16="http://schemas.microsoft.com/office/drawing/2014/main" id="{A2FC963C-039A-17E9-178D-44753EC43F72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10800000">
            <a:off x="2897112" y="4722376"/>
            <a:ext cx="849017" cy="978035"/>
          </a:xfrm>
          <a:prstGeom prst="rect">
            <a:avLst/>
          </a:prstGeom>
        </p:spPr>
      </p:pic>
      <p:sp>
        <p:nvSpPr>
          <p:cNvPr id="10" name="Заголовок 1">
            <a:extLst>
              <a:ext uri="{FF2B5EF4-FFF2-40B4-BE49-F238E27FC236}">
                <a16:creationId xmlns:a16="http://schemas.microsoft.com/office/drawing/2014/main" id="{2AE4342B-3BF5-0F3A-721B-C761F00143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8096" y="2505456"/>
            <a:ext cx="3575304" cy="2331720"/>
          </a:xfrm>
        </p:spPr>
        <p:txBody>
          <a:bodyPr rtlCol="0">
            <a:normAutofit/>
          </a:bodyPr>
          <a:lstStyle>
            <a:lvl1pPr algn="ctr">
              <a:lnSpc>
                <a:spcPct val="90000"/>
              </a:lnSpc>
              <a:defRPr sz="3600" baseline="0"/>
            </a:lvl1pPr>
          </a:lstStyle>
          <a:p>
            <a:pPr rtl="0"/>
            <a:r>
              <a:rPr lang="ru-RU"/>
              <a:t>Образец заголовка</a:t>
            </a:r>
            <a:endParaRPr lang="ru"/>
          </a:p>
        </p:txBody>
      </p:sp>
      <p:sp>
        <p:nvSpPr>
          <p:cNvPr id="2" name="Объект 7">
            <a:extLst>
              <a:ext uri="{FF2B5EF4-FFF2-40B4-BE49-F238E27FC236}">
                <a16:creationId xmlns:a16="http://schemas.microsoft.com/office/drawing/2014/main" id="{0975B60B-4328-7C87-7F8D-0730014D7AEA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6144767" y="393616"/>
            <a:ext cx="4123944" cy="6070600"/>
          </a:xfrm>
        </p:spPr>
        <p:txBody>
          <a:bodyPr rtlCol="0" anchor="ctr"/>
          <a:lstStyle>
            <a:lvl1pPr marL="228600" indent="-228600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1800" b="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"/>
          </a:p>
        </p:txBody>
      </p:sp>
      <p:sp>
        <p:nvSpPr>
          <p:cNvPr id="5" name="Заполнитель даты 4">
            <a:extLst>
              <a:ext uri="{FF2B5EF4-FFF2-40B4-BE49-F238E27FC236}">
                <a16:creationId xmlns:a16="http://schemas.microsoft.com/office/drawing/2014/main" id="{6D185C39-AC94-8C87-B244-34719C148A20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 rtlCol="0"/>
          <a:lstStyle/>
          <a:p>
            <a:pPr rtl="0"/>
            <a:r>
              <a:rPr lang="ru"/>
              <a:t>20ГГ</a:t>
            </a:r>
          </a:p>
        </p:txBody>
      </p:sp>
      <p:sp>
        <p:nvSpPr>
          <p:cNvPr id="3" name="Заполнитель нижнего колонтитула 2">
            <a:extLst>
              <a:ext uri="{FF2B5EF4-FFF2-40B4-BE49-F238E27FC236}">
                <a16:creationId xmlns:a16="http://schemas.microsoft.com/office/drawing/2014/main" id="{DB96E03E-A5BE-A491-2B5F-35AD90AE1C5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14A6FD6C-9CEF-3304-8E48-7A8C282A27F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86185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 (слева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EACC7A06-20DF-11B2-DBA3-4AD5A0782F72}"/>
              </a:ext>
            </a:extLst>
          </p:cNvPr>
          <p:cNvSpPr/>
          <p:nvPr userDrawn="1"/>
        </p:nvSpPr>
        <p:spPr>
          <a:xfrm>
            <a:off x="6711599" y="329415"/>
            <a:ext cx="3538724" cy="618686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dirty="0"/>
          </a:p>
        </p:txBody>
      </p:sp>
      <p:pic>
        <p:nvPicPr>
          <p:cNvPr id="7" name="Рисунок 6" descr="Лилово-синий градиент&#10;&#10;Описание создано автоматически">
            <a:extLst>
              <a:ext uri="{FF2B5EF4-FFF2-40B4-BE49-F238E27FC236}">
                <a16:creationId xmlns:a16="http://schemas.microsoft.com/office/drawing/2014/main" id="{7F2E8E22-8715-DC35-A1D6-9DE0F7D4E59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320146" y="430094"/>
            <a:ext cx="6635667" cy="5551084"/>
          </a:xfrm>
          <a:prstGeom prst="rect">
            <a:avLst/>
          </a:prstGeom>
        </p:spPr>
      </p:pic>
      <p:pic>
        <p:nvPicPr>
          <p:cNvPr id="8" name="Графический объект 7">
            <a:extLst>
              <a:ext uri="{FF2B5EF4-FFF2-40B4-BE49-F238E27FC236}">
                <a16:creationId xmlns:a16="http://schemas.microsoft.com/office/drawing/2014/main" id="{CFA543A9-6610-874B-5B5A-83D92322A50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10800000">
            <a:off x="5996376" y="1390616"/>
            <a:ext cx="849017" cy="978035"/>
          </a:xfrm>
          <a:prstGeom prst="rect">
            <a:avLst/>
          </a:prstGeom>
        </p:spPr>
      </p:pic>
      <p:pic>
        <p:nvPicPr>
          <p:cNvPr id="9" name="Графический объект 8">
            <a:extLst>
              <a:ext uri="{FF2B5EF4-FFF2-40B4-BE49-F238E27FC236}">
                <a16:creationId xmlns:a16="http://schemas.microsoft.com/office/drawing/2014/main" id="{118BD6AF-5555-EEAD-E54D-5C0AD969A11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10800000">
            <a:off x="8522918" y="4778529"/>
            <a:ext cx="849017" cy="978035"/>
          </a:xfrm>
          <a:prstGeom prst="rect">
            <a:avLst/>
          </a:prstGeom>
        </p:spPr>
      </p:pic>
      <p:sp>
        <p:nvSpPr>
          <p:cNvPr id="12" name="Заголовок 1">
            <a:extLst>
              <a:ext uri="{FF2B5EF4-FFF2-40B4-BE49-F238E27FC236}">
                <a16:creationId xmlns:a16="http://schemas.microsoft.com/office/drawing/2014/main" id="{FC23DEBC-4628-999E-0CE4-A99E4EE0DC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11696" y="1956816"/>
            <a:ext cx="3502152" cy="3218688"/>
          </a:xfrm>
        </p:spPr>
        <p:txBody>
          <a:bodyPr rtlCol="0">
            <a:normAutofit/>
          </a:bodyPr>
          <a:lstStyle>
            <a:lvl1pPr algn="ctr">
              <a:lnSpc>
                <a:spcPct val="90000"/>
              </a:lnSpc>
              <a:defRPr sz="3600" baseline="0"/>
            </a:lvl1pPr>
          </a:lstStyle>
          <a:p>
            <a:pPr rtl="0"/>
            <a:r>
              <a:rPr lang="ru-RU"/>
              <a:t>Образец заголовка</a:t>
            </a:r>
            <a:endParaRPr lang="ru"/>
          </a:p>
        </p:txBody>
      </p:sp>
      <p:sp>
        <p:nvSpPr>
          <p:cNvPr id="10" name="Объект 7">
            <a:extLst>
              <a:ext uri="{FF2B5EF4-FFF2-40B4-BE49-F238E27FC236}">
                <a16:creationId xmlns:a16="http://schemas.microsoft.com/office/drawing/2014/main" id="{6D3C4B38-CA42-D6E7-A813-594FE780EBB8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583724" y="705888"/>
            <a:ext cx="4123944" cy="5758328"/>
          </a:xfrm>
        </p:spPr>
        <p:txBody>
          <a:bodyPr rtlCol="0" anchor="ctr"/>
          <a:lstStyle>
            <a:lvl1pPr marL="228600" indent="-228600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1800" b="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"/>
          </a:p>
        </p:txBody>
      </p:sp>
      <p:sp>
        <p:nvSpPr>
          <p:cNvPr id="5" name="Заполнитель даты 4">
            <a:extLst>
              <a:ext uri="{FF2B5EF4-FFF2-40B4-BE49-F238E27FC236}">
                <a16:creationId xmlns:a16="http://schemas.microsoft.com/office/drawing/2014/main" id="{A5E7106E-AE9C-748D-BFA7-A5C720C40C74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 rtlCol="0"/>
          <a:lstStyle/>
          <a:p>
            <a:pPr rtl="0"/>
            <a:r>
              <a:rPr lang="ru"/>
              <a:t>20ГГ</a:t>
            </a:r>
          </a:p>
        </p:txBody>
      </p:sp>
      <p:sp>
        <p:nvSpPr>
          <p:cNvPr id="3" name="Заполнитель нижнего колонтитула 2">
            <a:extLst>
              <a:ext uri="{FF2B5EF4-FFF2-40B4-BE49-F238E27FC236}">
                <a16:creationId xmlns:a16="http://schemas.microsoft.com/office/drawing/2014/main" id="{CFE05E23-DC2F-F555-BE36-6A4BA267493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672624F6-261B-7F20-EE2A-8BE5871734E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5297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Цита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EFF983AA-CC8F-F29A-16B4-FA97410056A9}"/>
              </a:ext>
            </a:extLst>
          </p:cNvPr>
          <p:cNvSpPr/>
          <p:nvPr userDrawn="1"/>
        </p:nvSpPr>
        <p:spPr>
          <a:xfrm>
            <a:off x="803566" y="329415"/>
            <a:ext cx="9459997" cy="618686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pic>
        <p:nvPicPr>
          <p:cNvPr id="7" name="Рисунок 6" descr="Лилово-розовый градиент на черном фоне&#10;&#10;Описание создано автоматически">
            <a:extLst>
              <a:ext uri="{FF2B5EF4-FFF2-40B4-BE49-F238E27FC236}">
                <a16:creationId xmlns:a16="http://schemas.microsoft.com/office/drawing/2014/main" id="{E0936C36-F50A-1523-04B4-873B36EE90F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-24545" y="5588693"/>
            <a:ext cx="3077487" cy="1269307"/>
          </a:xfrm>
          <a:prstGeom prst="rect">
            <a:avLst/>
          </a:prstGeom>
        </p:spPr>
      </p:pic>
      <p:pic>
        <p:nvPicPr>
          <p:cNvPr id="8" name="Графический объект 7">
            <a:extLst>
              <a:ext uri="{FF2B5EF4-FFF2-40B4-BE49-F238E27FC236}">
                <a16:creationId xmlns:a16="http://schemas.microsoft.com/office/drawing/2014/main" id="{A3FF0649-2CAB-E241-1544-28122132EC7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10800000">
            <a:off x="1405889" y="5226745"/>
            <a:ext cx="849017" cy="978035"/>
          </a:xfrm>
          <a:prstGeom prst="rect">
            <a:avLst/>
          </a:prstGeom>
        </p:spPr>
      </p:pic>
      <p:pic>
        <p:nvPicPr>
          <p:cNvPr id="9" name="Рисунок 8" descr="Лилово-розовый градиент на черном фоне&#10;&#10;Описание создано автоматически">
            <a:extLst>
              <a:ext uri="{FF2B5EF4-FFF2-40B4-BE49-F238E27FC236}">
                <a16:creationId xmlns:a16="http://schemas.microsoft.com/office/drawing/2014/main" id="{A3D7DA26-5AF7-F723-8332-D397C9D4FE8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694749" y="0"/>
            <a:ext cx="8497251" cy="2945508"/>
          </a:xfrm>
          <a:prstGeom prst="rect">
            <a:avLst/>
          </a:prstGeom>
        </p:spPr>
      </p:pic>
      <p:pic>
        <p:nvPicPr>
          <p:cNvPr id="10" name="Графический объект 9">
            <a:extLst>
              <a:ext uri="{FF2B5EF4-FFF2-40B4-BE49-F238E27FC236}">
                <a16:creationId xmlns:a16="http://schemas.microsoft.com/office/drawing/2014/main" id="{4C212B63-01C0-9907-1952-5BD55C77E07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10800000">
            <a:off x="9420682" y="255984"/>
            <a:ext cx="849017" cy="978035"/>
          </a:xfrm>
          <a:prstGeom prst="rect">
            <a:avLst/>
          </a:prstGeom>
        </p:spPr>
      </p:pic>
      <p:sp>
        <p:nvSpPr>
          <p:cNvPr id="13" name="Овал 12">
            <a:extLst>
              <a:ext uri="{FF2B5EF4-FFF2-40B4-BE49-F238E27FC236}">
                <a16:creationId xmlns:a16="http://schemas.microsoft.com/office/drawing/2014/main" id="{B39D6EFD-3D88-AC8E-C91F-AE704D5DC61D}"/>
              </a:ext>
            </a:extLst>
          </p:cNvPr>
          <p:cNvSpPr/>
          <p:nvPr userDrawn="1"/>
        </p:nvSpPr>
        <p:spPr>
          <a:xfrm>
            <a:off x="1161288" y="2121408"/>
            <a:ext cx="2606040" cy="260604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dirty="0"/>
          </a:p>
        </p:txBody>
      </p:sp>
      <p:sp>
        <p:nvSpPr>
          <p:cNvPr id="14" name="Заголовок 13">
            <a:extLst>
              <a:ext uri="{FF2B5EF4-FFF2-40B4-BE49-F238E27FC236}">
                <a16:creationId xmlns:a16="http://schemas.microsoft.com/office/drawing/2014/main" id="{1F4C90D2-BA10-F371-768C-4773A2DD07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14216" y="1353312"/>
            <a:ext cx="5824728" cy="2459736"/>
          </a:xfrm>
        </p:spPr>
        <p:txBody>
          <a:bodyPr lIns="91440" rIns="91440" rtlCol="0" anchor="b">
            <a:noAutofit/>
          </a:bodyPr>
          <a:lstStyle>
            <a:lvl1pPr>
              <a:lnSpc>
                <a:spcPct val="100000"/>
              </a:lnSpc>
              <a:defRPr sz="3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/>
              <a:t>Образец заголовка</a:t>
            </a:r>
            <a:endParaRPr lang="ru"/>
          </a:p>
        </p:txBody>
      </p:sp>
      <p:sp>
        <p:nvSpPr>
          <p:cNvPr id="12" name="Замещающая рамка рисунка 11">
            <a:extLst>
              <a:ext uri="{FF2B5EF4-FFF2-40B4-BE49-F238E27FC236}">
                <a16:creationId xmlns:a16="http://schemas.microsoft.com/office/drawing/2014/main" id="{4110A2D0-5263-97B9-023B-7DEE66187DB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275588" y="2235708"/>
            <a:ext cx="2377440" cy="2377440"/>
          </a:xfrm>
          <a:prstGeom prst="ellipse">
            <a:avLst/>
          </a:prstGeom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</a:lstStyle>
          <a:p>
            <a:pPr rtl="0"/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16" name="Замещающий текст 15">
            <a:extLst>
              <a:ext uri="{FF2B5EF4-FFF2-40B4-BE49-F238E27FC236}">
                <a16:creationId xmlns:a16="http://schemas.microsoft.com/office/drawing/2014/main" id="{A34938F3-05CE-10DD-2D42-621C5ECDCB4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014216" y="4050792"/>
            <a:ext cx="5824728" cy="1104900"/>
          </a:xfrm>
        </p:spPr>
        <p:txBody>
          <a:bodyPr lIns="91440" rIns="91440" rtlCol="0">
            <a:normAutofit/>
          </a:bodyPr>
          <a:lstStyle>
            <a:lvl1pPr marL="0" indent="0">
              <a:buNone/>
              <a:defRPr sz="1800" b="1"/>
            </a:lvl1pPr>
          </a:lstStyle>
          <a:p>
            <a:pPr lvl="0" rt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7DA4635-CD35-105A-54F6-571A5B6C4693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 rtlCol="0"/>
          <a:lstStyle/>
          <a:p>
            <a:pPr rtl="0"/>
            <a:r>
              <a:rPr lang="ru"/>
              <a:t>20ГГ</a:t>
            </a:r>
          </a:p>
        </p:txBody>
      </p:sp>
      <p:sp>
        <p:nvSpPr>
          <p:cNvPr id="3" name="Заполнитель нижнего колонтитула 2">
            <a:extLst>
              <a:ext uri="{FF2B5EF4-FFF2-40B4-BE49-F238E27FC236}">
                <a16:creationId xmlns:a16="http://schemas.microsoft.com/office/drawing/2014/main" id="{B932984F-04B1-F977-FBD2-4592E8E4D01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28DD725-F823-F190-62A8-AC33F67CA63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7" name="Рисунок 16" descr="Лилово-розовый градиент на черном фоне&#10;&#10;Описание создано автоматически">
            <a:extLst>
              <a:ext uri="{FF2B5EF4-FFF2-40B4-BE49-F238E27FC236}">
                <a16:creationId xmlns:a16="http://schemas.microsoft.com/office/drawing/2014/main" id="{5DFBE14A-32CA-8A3F-8C86-D04E6B1DBA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-1" y="5293775"/>
            <a:ext cx="2361321" cy="1564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1785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Крупный рисун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33C984FB-85C6-3052-A9EA-F41806C314AF}"/>
              </a:ext>
            </a:extLst>
          </p:cNvPr>
          <p:cNvSpPr/>
          <p:nvPr userDrawn="1"/>
        </p:nvSpPr>
        <p:spPr>
          <a:xfrm>
            <a:off x="803565" y="1291472"/>
            <a:ext cx="9537638" cy="5249368"/>
          </a:xfrm>
          <a:prstGeom prst="rect">
            <a:avLst/>
          </a:prstGeom>
          <a:solidFill>
            <a:srgbClr val="C5EA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dirty="0"/>
          </a:p>
        </p:txBody>
      </p:sp>
      <p:sp>
        <p:nvSpPr>
          <p:cNvPr id="2" name="Заголовок 1">
            <a:extLst>
              <a:ext uri="{FF2B5EF4-FFF2-40B4-BE49-F238E27FC236}">
                <a16:creationId xmlns:a16="http://schemas.microsoft.com/office/drawing/2014/main" id="{A4898EEF-CE97-B22D-6E75-D121E815D9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411480"/>
            <a:ext cx="9464040" cy="1325563"/>
          </a:xfrm>
        </p:spPr>
        <p:txBody>
          <a:bodyPr rtlCol="0" anchor="t">
            <a:normAutofit/>
          </a:bodyPr>
          <a:lstStyle>
            <a:lvl1pPr>
              <a:lnSpc>
                <a:spcPct val="100000"/>
              </a:lnSpc>
              <a:defRPr sz="3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/>
              <a:t>Образец заголовка</a:t>
            </a:r>
            <a:endParaRPr lang="ru"/>
          </a:p>
        </p:txBody>
      </p:sp>
      <p:sp>
        <p:nvSpPr>
          <p:cNvPr id="28" name="Замещающая рамка рисунка 27">
            <a:extLst>
              <a:ext uri="{FF2B5EF4-FFF2-40B4-BE49-F238E27FC236}">
                <a16:creationId xmlns:a16="http://schemas.microsoft.com/office/drawing/2014/main" id="{3766CFA5-68C3-F68B-7E95-753DDAE1E55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82498" y="1548481"/>
            <a:ext cx="8982675" cy="4736835"/>
          </a:xfrm>
          <a:custGeom>
            <a:avLst/>
            <a:gdLst>
              <a:gd name="connsiteX0" fmla="*/ 3400805 w 8982675"/>
              <a:gd name="connsiteY0" fmla="*/ 4656317 h 4736835"/>
              <a:gd name="connsiteX1" fmla="*/ 3768530 w 8982675"/>
              <a:gd name="connsiteY1" fmla="*/ 4708484 h 4736835"/>
              <a:gd name="connsiteX2" fmla="*/ 3854126 w 8982675"/>
              <a:gd name="connsiteY2" fmla="*/ 4736710 h 4736835"/>
              <a:gd name="connsiteX3" fmla="*/ 3352219 w 8982675"/>
              <a:gd name="connsiteY3" fmla="*/ 4736710 h 4736835"/>
              <a:gd name="connsiteX4" fmla="*/ 3267796 w 8982675"/>
              <a:gd name="connsiteY4" fmla="*/ 4658283 h 4736835"/>
              <a:gd name="connsiteX5" fmla="*/ 3400805 w 8982675"/>
              <a:gd name="connsiteY5" fmla="*/ 4656317 h 4736835"/>
              <a:gd name="connsiteX6" fmla="*/ 0 w 8982675"/>
              <a:gd name="connsiteY6" fmla="*/ 0 h 4736835"/>
              <a:gd name="connsiteX7" fmla="*/ 8982675 w 8982675"/>
              <a:gd name="connsiteY7" fmla="*/ 0 h 4736835"/>
              <a:gd name="connsiteX8" fmla="*/ 8982675 w 8982675"/>
              <a:gd name="connsiteY8" fmla="*/ 4736835 h 4736835"/>
              <a:gd name="connsiteX9" fmla="*/ 3950459 w 8982675"/>
              <a:gd name="connsiteY9" fmla="*/ 4736835 h 4736835"/>
              <a:gd name="connsiteX10" fmla="*/ 3788773 w 8982675"/>
              <a:gd name="connsiteY10" fmla="*/ 4674997 h 4736835"/>
              <a:gd name="connsiteX11" fmla="*/ 3228671 w 8982675"/>
              <a:gd name="connsiteY11" fmla="*/ 4623063 h 4736835"/>
              <a:gd name="connsiteX12" fmla="*/ 3132708 w 8982675"/>
              <a:gd name="connsiteY12" fmla="*/ 4545069 h 4736835"/>
              <a:gd name="connsiteX13" fmla="*/ 2691341 w 8982675"/>
              <a:gd name="connsiteY13" fmla="*/ 4402451 h 4736835"/>
              <a:gd name="connsiteX14" fmla="*/ 2104826 w 8982675"/>
              <a:gd name="connsiteY14" fmla="*/ 4577133 h 4736835"/>
              <a:gd name="connsiteX15" fmla="*/ 540354 w 8982675"/>
              <a:gd name="connsiteY15" fmla="*/ 3817187 h 4736835"/>
              <a:gd name="connsiteX16" fmla="*/ 0 w 8982675"/>
              <a:gd name="connsiteY16" fmla="*/ 3830433 h 47368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982675" h="4736835">
                <a:moveTo>
                  <a:pt x="3400805" y="4656317"/>
                </a:moveTo>
                <a:cubicBezTo>
                  <a:pt x="3531347" y="4658926"/>
                  <a:pt x="3654347" y="4675523"/>
                  <a:pt x="3768530" y="4708484"/>
                </a:cubicBezTo>
                <a:cubicBezTo>
                  <a:pt x="3798214" y="4717150"/>
                  <a:pt x="3826726" y="4726559"/>
                  <a:pt x="3854126" y="4736710"/>
                </a:cubicBezTo>
                <a:lnTo>
                  <a:pt x="3352219" y="4736710"/>
                </a:lnTo>
                <a:cubicBezTo>
                  <a:pt x="3323028" y="4709289"/>
                  <a:pt x="3294579" y="4682734"/>
                  <a:pt x="3267796" y="4658283"/>
                </a:cubicBezTo>
                <a:cubicBezTo>
                  <a:pt x="3312939" y="4656132"/>
                  <a:pt x="3357291" y="4655448"/>
                  <a:pt x="3400805" y="4656317"/>
                </a:cubicBezTo>
                <a:close/>
                <a:moveTo>
                  <a:pt x="0" y="0"/>
                </a:moveTo>
                <a:lnTo>
                  <a:pt x="8982675" y="0"/>
                </a:lnTo>
                <a:lnTo>
                  <a:pt x="8982675" y="4736835"/>
                </a:lnTo>
                <a:lnTo>
                  <a:pt x="3950459" y="4736835"/>
                </a:lnTo>
                <a:cubicBezTo>
                  <a:pt x="3900904" y="4713870"/>
                  <a:pt x="3847214" y="4693133"/>
                  <a:pt x="3788773" y="4674997"/>
                </a:cubicBezTo>
                <a:cubicBezTo>
                  <a:pt x="3643810" y="4630924"/>
                  <a:pt x="3458920" y="4609197"/>
                  <a:pt x="3228671" y="4623063"/>
                </a:cubicBezTo>
                <a:cubicBezTo>
                  <a:pt x="3190841" y="4589513"/>
                  <a:pt x="3157763" y="4562153"/>
                  <a:pt x="3132708" y="4545069"/>
                </a:cubicBezTo>
                <a:cubicBezTo>
                  <a:pt x="3009900" y="4465156"/>
                  <a:pt x="2876972" y="4398675"/>
                  <a:pt x="2691341" y="4402451"/>
                </a:cubicBezTo>
                <a:cubicBezTo>
                  <a:pt x="2485283" y="4409074"/>
                  <a:pt x="2289531" y="4465898"/>
                  <a:pt x="2104826" y="4577133"/>
                </a:cubicBezTo>
                <a:cubicBezTo>
                  <a:pt x="1783304" y="4259153"/>
                  <a:pt x="1229373" y="3910408"/>
                  <a:pt x="540354" y="3817187"/>
                </a:cubicBezTo>
                <a:cubicBezTo>
                  <a:pt x="359907" y="3797131"/>
                  <a:pt x="179768" y="3802888"/>
                  <a:pt x="0" y="3830433"/>
                </a:cubicBezTo>
                <a:close/>
              </a:path>
            </a:pathLst>
          </a:custGeom>
        </p:spPr>
        <p:txBody>
          <a:bodyPr wrap="square" rtlCol="0">
            <a:noAutofit/>
          </a:bodyPr>
          <a:lstStyle/>
          <a:p>
            <a:pPr rtl="0"/>
            <a:r>
              <a:rPr lang="ru-RU"/>
              <a:t>Вставка рисунка</a:t>
            </a:r>
            <a:endParaRPr lang="en-US" dirty="0"/>
          </a:p>
        </p:txBody>
      </p:sp>
      <p:pic>
        <p:nvPicPr>
          <p:cNvPr id="7" name="Рисунок 6" descr="Лилово-розовый градиент на черном фоне&#10;&#10;Описание создано автоматически">
            <a:extLst>
              <a:ext uri="{FF2B5EF4-FFF2-40B4-BE49-F238E27FC236}">
                <a16:creationId xmlns:a16="http://schemas.microsoft.com/office/drawing/2014/main" id="{846F15F4-7014-4E14-56B7-56D54599BA1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3315" t="-15152"/>
          <a:stretch/>
        </p:blipFill>
        <p:spPr>
          <a:xfrm rot="10800000" flipH="1">
            <a:off x="7432159" y="-25812"/>
            <a:ext cx="4767411" cy="837980"/>
          </a:xfrm>
          <a:prstGeom prst="rect">
            <a:avLst/>
          </a:prstGeom>
        </p:spPr>
      </p:pic>
      <p:pic>
        <p:nvPicPr>
          <p:cNvPr id="9" name="Рисунок 8" descr="Лилово-розовый градиент на черном фоне&#10;&#10;Описание создано автоматически">
            <a:extLst>
              <a:ext uri="{FF2B5EF4-FFF2-40B4-BE49-F238E27FC236}">
                <a16:creationId xmlns:a16="http://schemas.microsoft.com/office/drawing/2014/main" id="{3A669BB6-5B89-62EF-E05B-39C24D47411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1963474" y="5867628"/>
            <a:ext cx="4983673" cy="990372"/>
          </a:xfrm>
          <a:prstGeom prst="rect">
            <a:avLst/>
          </a:prstGeom>
        </p:spPr>
      </p:pic>
      <p:pic>
        <p:nvPicPr>
          <p:cNvPr id="11" name="Рисунок 10" descr="Цветные градиентные фигуры с лиловой линией&#10;&#10;Описание создано автоматически со средней степенью достоверности">
            <a:extLst>
              <a:ext uri="{FF2B5EF4-FFF2-40B4-BE49-F238E27FC236}">
                <a16:creationId xmlns:a16="http://schemas.microsoft.com/office/drawing/2014/main" id="{6B7DEE27-0CA8-84BE-2C04-6FDB3E58813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alphaModFix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0" y="4753929"/>
            <a:ext cx="5788201" cy="2104070"/>
          </a:xfrm>
          <a:prstGeom prst="rect">
            <a:avLst/>
          </a:prstGeom>
        </p:spPr>
      </p:pic>
      <p:pic>
        <p:nvPicPr>
          <p:cNvPr id="12" name="Графический объект 11">
            <a:extLst>
              <a:ext uri="{FF2B5EF4-FFF2-40B4-BE49-F238E27FC236}">
                <a16:creationId xmlns:a16="http://schemas.microsoft.com/office/drawing/2014/main" id="{AB0126E7-35C8-4EB5-B66B-D1260C4AE372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40380" y="5498683"/>
            <a:ext cx="904680" cy="1042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1969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два элемента содержимого (слева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C653AAB7-5928-57F2-05DE-9C551FC2F2E3}"/>
              </a:ext>
            </a:extLst>
          </p:cNvPr>
          <p:cNvSpPr/>
          <p:nvPr userDrawn="1"/>
        </p:nvSpPr>
        <p:spPr>
          <a:xfrm>
            <a:off x="6711599" y="329415"/>
            <a:ext cx="3538724" cy="618686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dirty="0"/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1F8B0822-A3A0-6F7D-70AC-41FCAAB74F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6072" y="539496"/>
            <a:ext cx="5961888" cy="1527048"/>
          </a:xfrm>
        </p:spPr>
        <p:txBody>
          <a:bodyPr rtlCol="0" anchor="ctr">
            <a:normAutofit/>
          </a:bodyPr>
          <a:lstStyle>
            <a:lvl1pPr>
              <a:lnSpc>
                <a:spcPct val="100000"/>
              </a:lnSpc>
              <a:defRPr sz="3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/>
              <a:t>Образец заголовка</a:t>
            </a:r>
            <a:endParaRPr lang="ru"/>
          </a:p>
        </p:txBody>
      </p:sp>
      <p:sp>
        <p:nvSpPr>
          <p:cNvPr id="2" name="Объект 7">
            <a:extLst>
              <a:ext uri="{FF2B5EF4-FFF2-40B4-BE49-F238E27FC236}">
                <a16:creationId xmlns:a16="http://schemas.microsoft.com/office/drawing/2014/main" id="{BB8C22E1-E317-84DE-8D3D-93F1009D05FB}"/>
              </a:ext>
            </a:extLst>
          </p:cNvPr>
          <p:cNvSpPr>
            <a:spLocks noGrp="1"/>
          </p:cNvSpPr>
          <p:nvPr>
            <p:ph sz="quarter" idx="17"/>
          </p:nvPr>
        </p:nvSpPr>
        <p:spPr>
          <a:xfrm>
            <a:off x="576072" y="2112264"/>
            <a:ext cx="2618541" cy="4197096"/>
          </a:xfrm>
        </p:spPr>
        <p:txBody>
          <a:bodyPr rtlCol="0" anchor="t"/>
          <a:lstStyle>
            <a:lvl1pPr marL="228600" indent="-228600">
              <a:lnSpc>
                <a:spcPct val="100000"/>
              </a:lnSpc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1800" b="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</p:txBody>
      </p:sp>
      <p:sp>
        <p:nvSpPr>
          <p:cNvPr id="8" name="Объект 7">
            <a:extLst>
              <a:ext uri="{FF2B5EF4-FFF2-40B4-BE49-F238E27FC236}">
                <a16:creationId xmlns:a16="http://schemas.microsoft.com/office/drawing/2014/main" id="{97DB1F03-8346-3188-F1C7-B0A5E86F6302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3538728" y="2112264"/>
            <a:ext cx="2618541" cy="4197096"/>
          </a:xfrm>
        </p:spPr>
        <p:txBody>
          <a:bodyPr rtlCol="0" anchor="t"/>
          <a:lstStyle>
            <a:lvl1pPr marL="0" indent="0">
              <a:lnSpc>
                <a:spcPct val="100000"/>
              </a:lnSpc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None/>
              <a:defRPr sz="1800" b="1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</p:txBody>
      </p:sp>
      <p:sp>
        <p:nvSpPr>
          <p:cNvPr id="5" name="Заполнитель даты 4">
            <a:extLst>
              <a:ext uri="{FF2B5EF4-FFF2-40B4-BE49-F238E27FC236}">
                <a16:creationId xmlns:a16="http://schemas.microsoft.com/office/drawing/2014/main" id="{79FCFB5D-5D4D-191A-E033-35889513273D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 rtlCol="0"/>
          <a:lstStyle/>
          <a:p>
            <a:pPr rtl="0"/>
            <a:r>
              <a:rPr lang="ru"/>
              <a:t>20ГГ</a:t>
            </a: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9FB8D263-095A-9E1E-0A55-36A5B42EC2B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5E28F88-D01C-0A01-2CA2-DBE75087BAD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9" name="Рисунок 8" descr="Цветная жидкость с лиловой линией&#10;&#10;Описание создано автоматически со средней степенью достоверности">
            <a:extLst>
              <a:ext uri="{FF2B5EF4-FFF2-40B4-BE49-F238E27FC236}">
                <a16:creationId xmlns:a16="http://schemas.microsoft.com/office/drawing/2014/main" id="{EFF156F3-9A7D-EAA4-4F00-E693C2A3FE7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385" b="-8059"/>
          <a:stretch/>
        </p:blipFill>
        <p:spPr>
          <a:xfrm rot="5400000">
            <a:off x="6813632" y="1479632"/>
            <a:ext cx="3355938" cy="7400798"/>
          </a:xfrm>
          <a:prstGeom prst="rect">
            <a:avLst/>
          </a:prstGeom>
        </p:spPr>
      </p:pic>
      <p:pic>
        <p:nvPicPr>
          <p:cNvPr id="10" name="Графический объект 9">
            <a:extLst>
              <a:ext uri="{FF2B5EF4-FFF2-40B4-BE49-F238E27FC236}">
                <a16:creationId xmlns:a16="http://schemas.microsoft.com/office/drawing/2014/main" id="{167BAFAF-EE3F-5B9A-6382-910CD450D23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5400000" flipV="1">
            <a:off x="9408940" y="3205716"/>
            <a:ext cx="809263" cy="932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62682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два элемента содержимого (справа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 1">
            <a:extLst>
              <a:ext uri="{FF2B5EF4-FFF2-40B4-BE49-F238E27FC236}">
                <a16:creationId xmlns:a16="http://schemas.microsoft.com/office/drawing/2014/main" id="{1F8B0822-A3A0-6F7D-70AC-41FCAAB74F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0207" y="539496"/>
            <a:ext cx="6038397" cy="1435608"/>
          </a:xfrm>
        </p:spPr>
        <p:txBody>
          <a:bodyPr rtlCol="0" anchor="ctr">
            <a:normAutofit/>
          </a:bodyPr>
          <a:lstStyle>
            <a:lvl1pPr>
              <a:lnSpc>
                <a:spcPct val="100000"/>
              </a:lnSpc>
              <a:defRPr sz="3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/>
              <a:t>Образец заголовка</a:t>
            </a:r>
            <a:endParaRPr lang="ru"/>
          </a:p>
        </p:txBody>
      </p:sp>
      <p:sp>
        <p:nvSpPr>
          <p:cNvPr id="6" name="Объект 7">
            <a:extLst>
              <a:ext uri="{FF2B5EF4-FFF2-40B4-BE49-F238E27FC236}">
                <a16:creationId xmlns:a16="http://schemas.microsoft.com/office/drawing/2014/main" id="{1FEFF780-F9A6-D70C-43AF-EF361A89EECA}"/>
              </a:ext>
            </a:extLst>
          </p:cNvPr>
          <p:cNvSpPr>
            <a:spLocks noGrp="1"/>
          </p:cNvSpPr>
          <p:nvPr>
            <p:ph sz="quarter" idx="17"/>
          </p:nvPr>
        </p:nvSpPr>
        <p:spPr>
          <a:xfrm>
            <a:off x="3950000" y="2112264"/>
            <a:ext cx="2880567" cy="4197096"/>
          </a:xfrm>
        </p:spPr>
        <p:txBody>
          <a:bodyPr rtlCol="0" anchor="t"/>
          <a:lstStyle>
            <a:lvl1pPr marL="228600" indent="-228600">
              <a:lnSpc>
                <a:spcPct val="100000"/>
              </a:lnSpc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1800" b="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"/>
          </a:p>
        </p:txBody>
      </p:sp>
      <p:sp>
        <p:nvSpPr>
          <p:cNvPr id="8" name="Объект 7">
            <a:extLst>
              <a:ext uri="{FF2B5EF4-FFF2-40B4-BE49-F238E27FC236}">
                <a16:creationId xmlns:a16="http://schemas.microsoft.com/office/drawing/2014/main" id="{793AEFBC-F09B-894B-CD7A-F9C372585AF9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7370065" y="2112264"/>
            <a:ext cx="3118104" cy="4197096"/>
          </a:xfrm>
        </p:spPr>
        <p:txBody>
          <a:bodyPr rtlCol="0" anchor="t"/>
          <a:lstStyle>
            <a:lvl1pPr marL="0" indent="0">
              <a:lnSpc>
                <a:spcPct val="100000"/>
              </a:lnSpc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None/>
              <a:defRPr sz="1800" b="1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"/>
          </a:p>
        </p:txBody>
      </p:sp>
      <p:sp>
        <p:nvSpPr>
          <p:cNvPr id="5" name="Заполнитель даты 4">
            <a:extLst>
              <a:ext uri="{FF2B5EF4-FFF2-40B4-BE49-F238E27FC236}">
                <a16:creationId xmlns:a16="http://schemas.microsoft.com/office/drawing/2014/main" id="{79FCFB5D-5D4D-191A-E033-35889513273D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 rtlCol="0"/>
          <a:lstStyle/>
          <a:p>
            <a:pPr rtl="0"/>
            <a:r>
              <a:rPr lang="ru"/>
              <a:t>20ГГ</a:t>
            </a: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9FB8D263-095A-9E1E-0A55-36A5B42EC2B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5E28F88-D01C-0A01-2CA2-DBE75087BAD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0" name="Графический объект 9">
            <a:extLst>
              <a:ext uri="{FF2B5EF4-FFF2-40B4-BE49-F238E27FC236}">
                <a16:creationId xmlns:a16="http://schemas.microsoft.com/office/drawing/2014/main" id="{167BAFAF-EE3F-5B9A-6382-910CD450D23B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5400000" flipV="1">
            <a:off x="9408940" y="3205716"/>
            <a:ext cx="809263" cy="932240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D231B5D0-8E67-901E-73FB-36D970CB8F97}"/>
              </a:ext>
            </a:extLst>
          </p:cNvPr>
          <p:cNvSpPr/>
          <p:nvPr userDrawn="1"/>
        </p:nvSpPr>
        <p:spPr>
          <a:xfrm>
            <a:off x="711203" y="329416"/>
            <a:ext cx="2503051" cy="59790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dirty="0"/>
          </a:p>
        </p:txBody>
      </p:sp>
      <p:pic>
        <p:nvPicPr>
          <p:cNvPr id="14" name="Рисунок 13" descr="Цветная жидкость с лиловой линией&#10;&#10;Описание создано автоматически со средней степенью достоверности">
            <a:extLst>
              <a:ext uri="{FF2B5EF4-FFF2-40B4-BE49-F238E27FC236}">
                <a16:creationId xmlns:a16="http://schemas.microsoft.com/office/drawing/2014/main" id="{EAB3AD9D-9B13-188E-617D-F1782596096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-2022196" y="2022197"/>
            <a:ext cx="6858000" cy="2813606"/>
          </a:xfrm>
          <a:prstGeom prst="rect">
            <a:avLst/>
          </a:prstGeom>
        </p:spPr>
      </p:pic>
      <p:pic>
        <p:nvPicPr>
          <p:cNvPr id="15" name="Графический объект 14">
            <a:extLst>
              <a:ext uri="{FF2B5EF4-FFF2-40B4-BE49-F238E27FC236}">
                <a16:creationId xmlns:a16="http://schemas.microsoft.com/office/drawing/2014/main" id="{757D6059-8E17-ABF1-8456-C15CE400B55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6200000" flipV="1">
            <a:off x="1635889" y="4247231"/>
            <a:ext cx="904680" cy="1042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13049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Графический объект 11">
            <a:extLst>
              <a:ext uri="{FF2B5EF4-FFF2-40B4-BE49-F238E27FC236}">
                <a16:creationId xmlns:a16="http://schemas.microsoft.com/office/drawing/2014/main" id="{AB0126E7-35C8-4EB5-B66B-D1260C4AE372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40380" y="5498683"/>
            <a:ext cx="904680" cy="1042157"/>
          </a:xfrm>
          <a:prstGeom prst="rect">
            <a:avLst/>
          </a:prstGeom>
        </p:spPr>
      </p:pic>
      <p:sp>
        <p:nvSpPr>
          <p:cNvPr id="8" name="Прямоугольник 7">
            <a:extLst>
              <a:ext uri="{FF2B5EF4-FFF2-40B4-BE49-F238E27FC236}">
                <a16:creationId xmlns:a16="http://schemas.microsoft.com/office/drawing/2014/main" id="{17647433-270D-5D45-29E0-608311CA9701}"/>
              </a:ext>
            </a:extLst>
          </p:cNvPr>
          <p:cNvSpPr>
            <a:spLocks/>
          </p:cNvSpPr>
          <p:nvPr userDrawn="1"/>
        </p:nvSpPr>
        <p:spPr>
          <a:xfrm>
            <a:off x="5621925" y="1468626"/>
            <a:ext cx="4641637" cy="505532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6F4F7496-C504-BB47-EC59-97AAA92A07B8}"/>
              </a:ext>
            </a:extLst>
          </p:cNvPr>
          <p:cNvSpPr/>
          <p:nvPr userDrawn="1"/>
        </p:nvSpPr>
        <p:spPr>
          <a:xfrm>
            <a:off x="803567" y="1460959"/>
            <a:ext cx="4641638" cy="505532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pic>
        <p:nvPicPr>
          <p:cNvPr id="14" name="Рисунок 13" descr="Цветная жидкость с лиловой линией&#10;&#10;Описание создано автоматически со средней степенью достоверности">
            <a:extLst>
              <a:ext uri="{FF2B5EF4-FFF2-40B4-BE49-F238E27FC236}">
                <a16:creationId xmlns:a16="http://schemas.microsoft.com/office/drawing/2014/main" id="{32B92FA5-A482-D296-0300-0D794E5A16D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8008"/>
          <a:stretch/>
        </p:blipFill>
        <p:spPr>
          <a:xfrm rot="10800000">
            <a:off x="0" y="4603898"/>
            <a:ext cx="6148843" cy="2254101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4898EEF-CE97-B22D-6E75-D121E815D9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411480"/>
            <a:ext cx="9464040" cy="1279208"/>
          </a:xfrm>
        </p:spPr>
        <p:txBody>
          <a:bodyPr rtlCol="0" anchor="t">
            <a:normAutofit/>
          </a:bodyPr>
          <a:lstStyle>
            <a:lvl1pPr>
              <a:lnSpc>
                <a:spcPct val="100000"/>
              </a:lnSpc>
              <a:defRPr sz="3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/>
              <a:t>Образец заголовка</a:t>
            </a:r>
            <a:endParaRPr lang="ru"/>
          </a:p>
        </p:txBody>
      </p:sp>
      <p:sp>
        <p:nvSpPr>
          <p:cNvPr id="15" name="Объект 13">
            <a:extLst>
              <a:ext uri="{FF2B5EF4-FFF2-40B4-BE49-F238E27FC236}">
                <a16:creationId xmlns:a16="http://schemas.microsoft.com/office/drawing/2014/main" id="{98A1FC94-DC76-4D72-16F0-88E8D6196029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1115568" y="1883664"/>
            <a:ext cx="4014216" cy="3511296"/>
          </a:xfrm>
        </p:spPr>
        <p:txBody>
          <a:bodyPr rtlCol="0" anchor="t">
            <a:normAutofit/>
          </a:bodyPr>
          <a:lstStyle>
            <a:lvl1pPr marL="228600" indent="-22860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tx2"/>
              </a:buClr>
              <a:defRPr lang="en-US" sz="1400" b="0" kern="1200" dirty="0" smtClean="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>
              <a:buClr>
                <a:schemeClr val="tx2"/>
              </a:buClr>
              <a:defRPr sz="1200"/>
            </a:lvl2pPr>
            <a:lvl3pPr>
              <a:buClr>
                <a:schemeClr val="tx2"/>
              </a:buClr>
              <a:defRPr sz="1200"/>
            </a:lvl3pPr>
            <a:lvl4pPr>
              <a:defRPr sz="1600"/>
            </a:lvl4pPr>
            <a:lvl5pPr>
              <a:defRPr sz="1600"/>
            </a:lvl5pPr>
          </a:lstStyle>
          <a:p>
            <a:pPr marL="228600" lvl="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1200"/>
              </a:spcAft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ru-RU"/>
              <a:t>Образец текста</a:t>
            </a:r>
          </a:p>
          <a:p>
            <a:pPr marL="228600" lvl="1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1200"/>
              </a:spcAft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ru-RU"/>
              <a:t>Второй уровень</a:t>
            </a:r>
          </a:p>
          <a:p>
            <a:pPr marL="228600" lvl="2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1200"/>
              </a:spcAft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ru-RU"/>
              <a:t>Третий уровень</a:t>
            </a:r>
          </a:p>
        </p:txBody>
      </p:sp>
      <p:sp>
        <p:nvSpPr>
          <p:cNvPr id="19" name="Объект 18">
            <a:extLst>
              <a:ext uri="{FF2B5EF4-FFF2-40B4-BE49-F238E27FC236}">
                <a16:creationId xmlns:a16="http://schemas.microsoft.com/office/drawing/2014/main" id="{81E2BE2C-1D19-F2FC-F91E-A2C733258648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5934456" y="1883664"/>
            <a:ext cx="4014216" cy="3511296"/>
          </a:xfrm>
        </p:spPr>
        <p:txBody>
          <a:bodyPr rtlCol="0"/>
          <a:lstStyle>
            <a:lvl1pPr marL="0" indent="0">
              <a:lnSpc>
                <a:spcPct val="100000"/>
              </a:lnSpc>
              <a:spcAft>
                <a:spcPts val="1200"/>
              </a:spcAft>
              <a:buNone/>
              <a:defRPr sz="1400" b="1"/>
            </a:lvl1pPr>
            <a:lvl2pPr>
              <a:buClr>
                <a:schemeClr val="tx2"/>
              </a:buClr>
              <a:defRPr sz="1200"/>
            </a:lvl2pPr>
            <a:lvl3pPr>
              <a:buClr>
                <a:schemeClr val="tx2"/>
              </a:buClr>
              <a:defRPr sz="1200"/>
            </a:lvl3pPr>
            <a:lvl4pPr>
              <a:buClr>
                <a:schemeClr val="tx2"/>
              </a:buClr>
              <a:defRPr sz="1200"/>
            </a:lvl4pPr>
            <a:lvl5pPr>
              <a:buClr>
                <a:schemeClr val="tx2"/>
              </a:buClr>
              <a:defRPr sz="1200"/>
            </a:lvl5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"/>
          </a:p>
        </p:txBody>
      </p:sp>
      <p:sp>
        <p:nvSpPr>
          <p:cNvPr id="5" name="Заполнитель даты 4">
            <a:extLst>
              <a:ext uri="{FF2B5EF4-FFF2-40B4-BE49-F238E27FC236}">
                <a16:creationId xmlns:a16="http://schemas.microsoft.com/office/drawing/2014/main" id="{A2128C8D-2511-191A-0965-7E441EDA27B3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 rtlCol="0"/>
          <a:lstStyle/>
          <a:p>
            <a:pPr rtl="0"/>
            <a:r>
              <a:rPr lang="ru"/>
              <a:t>20ГГ</a:t>
            </a:r>
          </a:p>
        </p:txBody>
      </p:sp>
      <p:sp>
        <p:nvSpPr>
          <p:cNvPr id="3" name="Заполнитель нижнего колонтитула 2">
            <a:extLst>
              <a:ext uri="{FF2B5EF4-FFF2-40B4-BE49-F238E27FC236}">
                <a16:creationId xmlns:a16="http://schemas.microsoft.com/office/drawing/2014/main" id="{8D4E08F2-413A-87D7-FC7E-FA7C3282F78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4" name="Заполнитель номера слайда 3">
            <a:extLst>
              <a:ext uri="{FF2B5EF4-FFF2-40B4-BE49-F238E27FC236}">
                <a16:creationId xmlns:a16="http://schemas.microsoft.com/office/drawing/2014/main" id="{AABE8ED2-48AE-58D3-898D-1C9D6D65A7C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12290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, содержимое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 1">
            <a:extLst>
              <a:ext uri="{FF2B5EF4-FFF2-40B4-BE49-F238E27FC236}">
                <a16:creationId xmlns:a16="http://schemas.microsoft.com/office/drawing/2014/main" id="{1F8B0822-A3A0-6F7D-70AC-41FCAAB74F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0206" y="539496"/>
            <a:ext cx="6958584" cy="1435608"/>
          </a:xfrm>
        </p:spPr>
        <p:txBody>
          <a:bodyPr rtlCol="0" anchor="ctr">
            <a:normAutofit/>
          </a:bodyPr>
          <a:lstStyle>
            <a:lvl1pPr>
              <a:lnSpc>
                <a:spcPct val="100000"/>
              </a:lnSpc>
              <a:defRPr sz="3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/>
              <a:t>Образец заголовка</a:t>
            </a:r>
            <a:endParaRPr lang="ru"/>
          </a:p>
        </p:txBody>
      </p:sp>
      <p:pic>
        <p:nvPicPr>
          <p:cNvPr id="10" name="Графический объект 9">
            <a:extLst>
              <a:ext uri="{FF2B5EF4-FFF2-40B4-BE49-F238E27FC236}">
                <a16:creationId xmlns:a16="http://schemas.microsoft.com/office/drawing/2014/main" id="{167BAFAF-EE3F-5B9A-6382-910CD450D23B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5400000" flipV="1">
            <a:off x="9408940" y="3205716"/>
            <a:ext cx="809263" cy="932240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D231B5D0-8E67-901E-73FB-36D970CB8F97}"/>
              </a:ext>
            </a:extLst>
          </p:cNvPr>
          <p:cNvSpPr/>
          <p:nvPr userDrawn="1"/>
        </p:nvSpPr>
        <p:spPr>
          <a:xfrm>
            <a:off x="711203" y="329416"/>
            <a:ext cx="2503051" cy="59790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dirty="0"/>
          </a:p>
        </p:txBody>
      </p:sp>
      <p:sp>
        <p:nvSpPr>
          <p:cNvPr id="6" name="Объект 7">
            <a:extLst>
              <a:ext uri="{FF2B5EF4-FFF2-40B4-BE49-F238E27FC236}">
                <a16:creationId xmlns:a16="http://schemas.microsoft.com/office/drawing/2014/main" id="{1FEFF780-F9A6-D70C-43AF-EF361A89EECA}"/>
              </a:ext>
            </a:extLst>
          </p:cNvPr>
          <p:cNvSpPr>
            <a:spLocks noGrp="1"/>
          </p:cNvSpPr>
          <p:nvPr>
            <p:ph sz="quarter" idx="17"/>
          </p:nvPr>
        </p:nvSpPr>
        <p:spPr>
          <a:xfrm>
            <a:off x="3950000" y="1965960"/>
            <a:ext cx="6629400" cy="859536"/>
          </a:xfrm>
        </p:spPr>
        <p:txBody>
          <a:bodyPr rtlCol="0" anchor="t"/>
          <a:lstStyle>
            <a:lvl1pPr marL="0" indent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  <a:defRPr sz="1800" b="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</p:txBody>
      </p:sp>
      <p:sp>
        <p:nvSpPr>
          <p:cNvPr id="11" name="Заполнитель таблицы 10">
            <a:extLst>
              <a:ext uri="{FF2B5EF4-FFF2-40B4-BE49-F238E27FC236}">
                <a16:creationId xmlns:a16="http://schemas.microsoft.com/office/drawing/2014/main" id="{9ACBEEE1-322A-B926-9005-21D1F3999AA9}"/>
              </a:ext>
            </a:extLst>
          </p:cNvPr>
          <p:cNvSpPr>
            <a:spLocks noGrp="1"/>
          </p:cNvSpPr>
          <p:nvPr>
            <p:ph type="tbl" sz="quarter" idx="18"/>
          </p:nvPr>
        </p:nvSpPr>
        <p:spPr>
          <a:xfrm>
            <a:off x="4039564" y="2962656"/>
            <a:ext cx="6539835" cy="3227387"/>
          </a:xfrm>
        </p:spPr>
        <p:txBody>
          <a:bodyPr rtlCol="0">
            <a:normAutofit/>
          </a:bodyPr>
          <a:lstStyle>
            <a:lvl1pPr>
              <a:defRPr sz="1800"/>
            </a:lvl1pPr>
          </a:lstStyle>
          <a:p>
            <a:pPr rtl="0"/>
            <a:r>
              <a:rPr lang="ru-RU"/>
              <a:t>Вставка таблицы</a:t>
            </a:r>
            <a:endParaRPr lang="en-US" dirty="0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9FCFB5D-5D4D-191A-E033-35889513273D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 rtlCol="0"/>
          <a:lstStyle/>
          <a:p>
            <a:pPr rtl="0"/>
            <a:r>
              <a:rPr lang="ru"/>
              <a:t>20ГГ</a:t>
            </a:r>
          </a:p>
        </p:txBody>
      </p:sp>
      <p:sp>
        <p:nvSpPr>
          <p:cNvPr id="3" name="Заполнитель нижнего колонтитула 2">
            <a:extLst>
              <a:ext uri="{FF2B5EF4-FFF2-40B4-BE49-F238E27FC236}">
                <a16:creationId xmlns:a16="http://schemas.microsoft.com/office/drawing/2014/main" id="{9FB8D263-095A-9E1E-0A55-36A5B42EC2B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5E28F88-D01C-0A01-2CA2-DBE75087BAD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20" name="Рисунок 19" descr="Цветной градиент на черном фоне&#10;&#10;Описание создано автоматически">
            <a:extLst>
              <a:ext uri="{FF2B5EF4-FFF2-40B4-BE49-F238E27FC236}">
                <a16:creationId xmlns:a16="http://schemas.microsoft.com/office/drawing/2014/main" id="{24AE729D-8A2D-FEFD-3B1F-8025FBBDD5F1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 l="12219" t="5197"/>
          <a:stretch>
            <a:fillRect/>
          </a:stretch>
        </p:blipFill>
        <p:spPr>
          <a:xfrm rot="14400000">
            <a:off x="-2171467" y="2562333"/>
            <a:ext cx="6626421" cy="4182149"/>
          </a:xfrm>
          <a:custGeom>
            <a:avLst/>
            <a:gdLst>
              <a:gd name="connsiteX0" fmla="*/ 6626421 w 6626421"/>
              <a:gd name="connsiteY0" fmla="*/ 4182149 h 4182149"/>
              <a:gd name="connsiteX1" fmla="*/ 1319145 w 6626421"/>
              <a:gd name="connsiteY1" fmla="*/ 4182149 h 4182149"/>
              <a:gd name="connsiteX2" fmla="*/ 0 w 6626421"/>
              <a:gd name="connsiteY2" fmla="*/ 3420540 h 4182149"/>
              <a:gd name="connsiteX3" fmla="*/ 1974850 w 6626421"/>
              <a:gd name="connsiteY3" fmla="*/ 0 h 4182149"/>
              <a:gd name="connsiteX4" fmla="*/ 6626421 w 6626421"/>
              <a:gd name="connsiteY4" fmla="*/ 2685586 h 41821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626421" h="4182149">
                <a:moveTo>
                  <a:pt x="6626421" y="4182149"/>
                </a:moveTo>
                <a:lnTo>
                  <a:pt x="1319145" y="4182149"/>
                </a:lnTo>
                <a:lnTo>
                  <a:pt x="0" y="3420540"/>
                </a:lnTo>
                <a:lnTo>
                  <a:pt x="1974850" y="0"/>
                </a:lnTo>
                <a:lnTo>
                  <a:pt x="6626421" y="2685586"/>
                </a:lnTo>
                <a:close/>
              </a:path>
            </a:pathLst>
          </a:custGeom>
        </p:spPr>
      </p:pic>
      <p:pic>
        <p:nvPicPr>
          <p:cNvPr id="13" name="Графический объект 12">
            <a:extLst>
              <a:ext uri="{FF2B5EF4-FFF2-40B4-BE49-F238E27FC236}">
                <a16:creationId xmlns:a16="http://schemas.microsoft.com/office/drawing/2014/main" id="{92DA2EC6-9201-16D6-4C20-0FB5854C2C3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0800000">
            <a:off x="1273050" y="2512988"/>
            <a:ext cx="849017" cy="978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3495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аблица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1F8B0822-A3A0-6F7D-70AC-41FCAAB74F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411480"/>
            <a:ext cx="9464040" cy="1435608"/>
          </a:xfrm>
        </p:spPr>
        <p:txBody>
          <a:bodyPr rtlCol="0" anchor="t">
            <a:normAutofit/>
          </a:bodyPr>
          <a:lstStyle>
            <a:lvl1pPr>
              <a:lnSpc>
                <a:spcPct val="100000"/>
              </a:lnSpc>
              <a:defRPr sz="3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/>
              <a:t>Образец заголовка</a:t>
            </a:r>
            <a:endParaRPr lang="ru"/>
          </a:p>
        </p:txBody>
      </p:sp>
      <p:pic>
        <p:nvPicPr>
          <p:cNvPr id="10" name="Графический объект 9">
            <a:extLst>
              <a:ext uri="{FF2B5EF4-FFF2-40B4-BE49-F238E27FC236}">
                <a16:creationId xmlns:a16="http://schemas.microsoft.com/office/drawing/2014/main" id="{167BAFAF-EE3F-5B9A-6382-910CD450D23B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5400000" flipV="1">
            <a:off x="9408940" y="3205716"/>
            <a:ext cx="809263" cy="932240"/>
          </a:xfrm>
          <a:prstGeom prst="rect">
            <a:avLst/>
          </a:prstGeom>
        </p:spPr>
      </p:pic>
      <p:sp>
        <p:nvSpPr>
          <p:cNvPr id="11" name="Заполнитель таблицы 10">
            <a:extLst>
              <a:ext uri="{FF2B5EF4-FFF2-40B4-BE49-F238E27FC236}">
                <a16:creationId xmlns:a16="http://schemas.microsoft.com/office/drawing/2014/main" id="{9ACBEEE1-322A-B926-9005-21D1F3999AA9}"/>
              </a:ext>
            </a:extLst>
          </p:cNvPr>
          <p:cNvSpPr>
            <a:spLocks noGrp="1"/>
          </p:cNvSpPr>
          <p:nvPr>
            <p:ph type="tbl" sz="quarter" idx="18"/>
          </p:nvPr>
        </p:nvSpPr>
        <p:spPr>
          <a:xfrm>
            <a:off x="804672" y="1472184"/>
            <a:ext cx="9537192" cy="3922776"/>
          </a:xfrm>
        </p:spPr>
        <p:txBody>
          <a:bodyPr rtlCol="0">
            <a:normAutofit/>
          </a:bodyPr>
          <a:lstStyle>
            <a:lvl1pPr>
              <a:defRPr sz="1800"/>
            </a:lvl1pPr>
          </a:lstStyle>
          <a:p>
            <a:pPr rtl="0"/>
            <a:r>
              <a:rPr lang="ru-RU"/>
              <a:t>Вставка таблицы</a:t>
            </a:r>
            <a:endParaRPr lang="en-US" dirty="0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9FCFB5D-5D4D-191A-E033-35889513273D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 rtlCol="0"/>
          <a:lstStyle/>
          <a:p>
            <a:pPr rtl="0"/>
            <a:r>
              <a:rPr lang="ru"/>
              <a:t>20ГГ</a:t>
            </a:r>
          </a:p>
        </p:txBody>
      </p:sp>
      <p:sp>
        <p:nvSpPr>
          <p:cNvPr id="3" name="Заполнитель нижнего колонтитула 2">
            <a:extLst>
              <a:ext uri="{FF2B5EF4-FFF2-40B4-BE49-F238E27FC236}">
                <a16:creationId xmlns:a16="http://schemas.microsoft.com/office/drawing/2014/main" id="{9FB8D263-095A-9E1E-0A55-36A5B42EC2B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5E28F88-D01C-0A01-2CA2-DBE75087BAD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8" name="Рисунок 7" descr="Цветная жидкость на черном фоне&#10;&#10;Описание создано автоматически со средней степенью достоверности">
            <a:extLst>
              <a:ext uri="{FF2B5EF4-FFF2-40B4-BE49-F238E27FC236}">
                <a16:creationId xmlns:a16="http://schemas.microsoft.com/office/drawing/2014/main" id="{B9D6252C-CE9A-ABBD-43D8-62F708B2B27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 flipH="1">
            <a:off x="-3380" y="5552387"/>
            <a:ext cx="3785031" cy="1310811"/>
          </a:xfrm>
          <a:prstGeom prst="rect">
            <a:avLst/>
          </a:prstGeom>
        </p:spPr>
      </p:pic>
      <p:pic>
        <p:nvPicPr>
          <p:cNvPr id="9" name="Рисунок 8" descr="Цветная жидкость с лиловой линией&#10;&#10;Описание создано автоматически со средней степенью достоверности">
            <a:extLst>
              <a:ext uri="{FF2B5EF4-FFF2-40B4-BE49-F238E27FC236}">
                <a16:creationId xmlns:a16="http://schemas.microsoft.com/office/drawing/2014/main" id="{C975A1D6-EEFF-C8C1-AC72-68C09285D59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6686580" y="-9167"/>
            <a:ext cx="5538171" cy="2250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93334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ключ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E21AC4E5-2B89-481E-46B9-A867F5699CEE}"/>
              </a:ext>
            </a:extLst>
          </p:cNvPr>
          <p:cNvSpPr/>
          <p:nvPr userDrawn="1"/>
        </p:nvSpPr>
        <p:spPr>
          <a:xfrm>
            <a:off x="803566" y="329415"/>
            <a:ext cx="9459997" cy="618686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dirty="0"/>
          </a:p>
        </p:txBody>
      </p:sp>
      <p:pic>
        <p:nvPicPr>
          <p:cNvPr id="14" name="Рисунок 13" descr="Цветной градиент на черном фоне&#10;&#10;Описание создано автоматически">
            <a:extLst>
              <a:ext uri="{FF2B5EF4-FFF2-40B4-BE49-F238E27FC236}">
                <a16:creationId xmlns:a16="http://schemas.microsoft.com/office/drawing/2014/main" id="{C425D3D8-6FFB-E26C-2DDC-EAE565DDDD5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576" t="13872" r="4114" b="8199"/>
          <a:stretch/>
        </p:blipFill>
        <p:spPr>
          <a:xfrm rot="10800000">
            <a:off x="-2" y="-2"/>
            <a:ext cx="10838727" cy="6858001"/>
          </a:xfrm>
          <a:prstGeom prst="rect">
            <a:avLst/>
          </a:prstGeom>
        </p:spPr>
      </p:pic>
      <p:pic>
        <p:nvPicPr>
          <p:cNvPr id="15" name="Графический объект 14">
            <a:extLst>
              <a:ext uri="{FF2B5EF4-FFF2-40B4-BE49-F238E27FC236}">
                <a16:creationId xmlns:a16="http://schemas.microsoft.com/office/drawing/2014/main" id="{2B0B6FA5-0AFE-69A5-2CE6-27D1CBF5F0F4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443365" y="1390616"/>
            <a:ext cx="849017" cy="978035"/>
          </a:xfrm>
          <a:prstGeom prst="rect">
            <a:avLst/>
          </a:prstGeom>
        </p:spPr>
      </p:pic>
      <p:pic>
        <p:nvPicPr>
          <p:cNvPr id="16" name="Графический объект 15">
            <a:extLst>
              <a:ext uri="{FF2B5EF4-FFF2-40B4-BE49-F238E27FC236}">
                <a16:creationId xmlns:a16="http://schemas.microsoft.com/office/drawing/2014/main" id="{8CA221E3-E5C1-6778-BDF2-B5527950BB37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012015" y="4219529"/>
            <a:ext cx="849017" cy="978035"/>
          </a:xfrm>
          <a:prstGeom prst="rect">
            <a:avLst/>
          </a:prstGeom>
        </p:spPr>
      </p:pic>
      <p:sp>
        <p:nvSpPr>
          <p:cNvPr id="17" name="Овал 16">
            <a:extLst>
              <a:ext uri="{FF2B5EF4-FFF2-40B4-BE49-F238E27FC236}">
                <a16:creationId xmlns:a16="http://schemas.microsoft.com/office/drawing/2014/main" id="{8EF24DD3-EDCB-7DE8-426A-6EFA267D6B0C}"/>
              </a:ext>
            </a:extLst>
          </p:cNvPr>
          <p:cNvSpPr/>
          <p:nvPr userDrawn="1"/>
        </p:nvSpPr>
        <p:spPr>
          <a:xfrm>
            <a:off x="4233672" y="1527048"/>
            <a:ext cx="2606040" cy="260604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35E4463-3EAA-4A1D-028E-15858531ED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2688336"/>
            <a:ext cx="9464040" cy="2459736"/>
          </a:xfrm>
        </p:spPr>
        <p:txBody>
          <a:bodyPr rtlCol="0" anchor="b">
            <a:normAutofit/>
          </a:bodyPr>
          <a:lstStyle>
            <a:lvl1pPr algn="ctr">
              <a:lnSpc>
                <a:spcPct val="90000"/>
              </a:lnSpc>
              <a:defRPr sz="3600"/>
            </a:lvl1pPr>
          </a:lstStyle>
          <a:p>
            <a:pPr rtl="0"/>
            <a:r>
              <a:rPr lang="ru-RU"/>
              <a:t>Образец заголовка</a:t>
            </a:r>
            <a:endParaRPr lang="ru"/>
          </a:p>
        </p:txBody>
      </p:sp>
      <p:sp>
        <p:nvSpPr>
          <p:cNvPr id="18" name="Замещающая рамка рисунка 11">
            <a:extLst>
              <a:ext uri="{FF2B5EF4-FFF2-40B4-BE49-F238E27FC236}">
                <a16:creationId xmlns:a16="http://schemas.microsoft.com/office/drawing/2014/main" id="{5958D5F2-B610-B25E-1D2D-71EC79D2A9A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343400" y="1645920"/>
            <a:ext cx="2377440" cy="2377440"/>
          </a:xfrm>
          <a:prstGeom prst="ellipse">
            <a:avLst/>
          </a:prstGeom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</a:lstStyle>
          <a:p>
            <a:pPr rtl="0"/>
            <a:r>
              <a:rPr lang="ru-RU"/>
              <a:t>Вставка рисунка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3141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заголовка 1">
            <a:extLst>
              <a:ext uri="{FF2B5EF4-FFF2-40B4-BE49-F238E27FC236}">
                <a16:creationId xmlns:a16="http://schemas.microsoft.com/office/drawing/2014/main" id="{A1845D3B-A7CA-4751-B979-90553EDEB1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16507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ru" noProof="0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6A43512-71B9-49DF-A1D4-8CE3742E42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165077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" noProof="0"/>
              <a:t>Щелкните, чтобы изменить стили текста образца слайда</a:t>
            </a:r>
          </a:p>
          <a:p>
            <a:pPr lvl="1" rtl="0"/>
            <a:r>
              <a:rPr lang="ru" noProof="0"/>
              <a:t>Второй уровень</a:t>
            </a:r>
          </a:p>
          <a:p>
            <a:pPr lvl="2" rtl="0"/>
            <a:r>
              <a:rPr lang="ru" noProof="0"/>
              <a:t>Третий уровень</a:t>
            </a:r>
          </a:p>
          <a:p>
            <a:pPr lvl="3" rtl="0"/>
            <a:r>
              <a:rPr lang="ru" noProof="0"/>
              <a:t>Четвертый уровень</a:t>
            </a:r>
          </a:p>
          <a:p>
            <a:pPr lvl="4" rtl="0"/>
            <a:r>
              <a:rPr lang="ru" noProof="0"/>
              <a:t>Пятый уровень</a:t>
            </a:r>
          </a:p>
        </p:txBody>
      </p:sp>
      <p:sp>
        <p:nvSpPr>
          <p:cNvPr id="5" name="Заполнитель нижнего колонтитула 4">
            <a:extLst>
              <a:ext uri="{FF2B5EF4-FFF2-40B4-BE49-F238E27FC236}">
                <a16:creationId xmlns:a16="http://schemas.microsoft.com/office/drawing/2014/main" id="{EC8A98FF-2C58-4968-A1DC-0EBD6961C6D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16200000">
            <a:off x="10260076" y="3233420"/>
            <a:ext cx="3098800" cy="594360"/>
          </a:xfrm>
          <a:prstGeom prst="rect">
            <a:avLst/>
          </a:prstGeom>
        </p:spPr>
        <p:txBody>
          <a:bodyPr vert="horz" lIns="0" tIns="45720" rIns="91440" bIns="45720" rtlCol="0" anchor="t"/>
          <a:lstStyle>
            <a:lvl1pPr algn="ctr">
              <a:defRPr sz="1200" b="0">
                <a:solidFill>
                  <a:schemeClr val="accent1">
                    <a:lumMod val="50000"/>
                  </a:schemeClr>
                </a:solidFill>
                <a:latin typeface="+mn-lt"/>
              </a:defRPr>
            </a:lvl1pPr>
          </a:lstStyle>
          <a:p>
            <a:pPr rtl="0"/>
            <a:endParaRPr lang="en-US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5E93C2C-842E-4579-ABBB-7ED2CC0BA1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 rot="16200000">
            <a:off x="11274552" y="5632704"/>
            <a:ext cx="1069848" cy="594360"/>
          </a:xfrm>
          <a:prstGeom prst="rect">
            <a:avLst/>
          </a:prstGeom>
        </p:spPr>
        <p:txBody>
          <a:bodyPr vert="horz" lIns="91440" tIns="0" rIns="91440" bIns="45720" rtlCol="0" anchor="t"/>
          <a:lstStyle>
            <a:lvl1pPr algn="l">
              <a:defRPr sz="1400" b="0">
                <a:solidFill>
                  <a:schemeClr val="accent1">
                    <a:lumMod val="50000"/>
                  </a:schemeClr>
                </a:solidFill>
                <a:latin typeface="+mn-lt"/>
              </a:defRPr>
            </a:lvl1pPr>
          </a:lstStyle>
          <a:p>
            <a:pPr rtl="0"/>
            <a:fld id="{98C0CDE5-970C-4CC4-BF43-0DA127E73E82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Прямая соединительная линия 7">
            <a:extLst>
              <a:ext uri="{FF2B5EF4-FFF2-40B4-BE49-F238E27FC236}">
                <a16:creationId xmlns:a16="http://schemas.microsoft.com/office/drawing/2014/main" id="{E51359C3-8CE4-C25B-8E46-AFFF9EADFF92}"/>
              </a:ext>
            </a:extLst>
          </p:cNvPr>
          <p:cNvCxnSpPr/>
          <p:nvPr/>
        </p:nvCxnSpPr>
        <p:spPr>
          <a:xfrm>
            <a:off x="11091672" y="0"/>
            <a:ext cx="0" cy="6845701"/>
          </a:xfrm>
          <a:prstGeom prst="line">
            <a:avLst/>
          </a:prstGeom>
          <a:ln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Заполнитель даты 10">
            <a:extLst>
              <a:ext uri="{FF2B5EF4-FFF2-40B4-BE49-F238E27FC236}">
                <a16:creationId xmlns:a16="http://schemas.microsoft.com/office/drawing/2014/main" id="{D9B11C67-3806-82B6-01D7-1583184D5D4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16200000">
            <a:off x="11161152" y="745184"/>
            <a:ext cx="1296648" cy="594360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ru"/>
              <a:t>20ГГ</a:t>
            </a:r>
          </a:p>
        </p:txBody>
      </p:sp>
    </p:spTree>
    <p:extLst>
      <p:ext uri="{BB962C8B-B14F-4D97-AF65-F5344CB8AC3E}">
        <p14:creationId xmlns:p14="http://schemas.microsoft.com/office/powerpoint/2010/main" val="28288301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</p:sldLayoutIdLst>
  <p:hf hdr="0" ftr="0" dt="0"/>
  <p:txStyles>
    <p:titleStyle>
      <a:lvl1pPr algn="l" defTabSz="914400" rtl="0" eaLnBrk="1" latinLnBrk="0" hangingPunct="1">
        <a:lnSpc>
          <a:spcPct val="113000"/>
        </a:lnSpc>
        <a:spcBef>
          <a:spcPct val="0"/>
        </a:spcBef>
        <a:buNone/>
        <a:defRPr sz="40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50000"/>
        </a:lnSpc>
        <a:spcBef>
          <a:spcPts val="0"/>
        </a:spcBef>
        <a:buClr>
          <a:schemeClr val="accent2"/>
        </a:buClr>
        <a:buFont typeface="Arial" panose="020B0604020202020204" pitchFamily="34" charset="0"/>
        <a:buChar char="•"/>
        <a:defRPr sz="28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accent2"/>
        </a:buClr>
        <a:buFont typeface="Arial" panose="020B0604020202020204" pitchFamily="34" charset="0"/>
        <a:buChar char="•"/>
        <a:defRPr sz="20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572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pos="574" userDrawn="1">
          <p15:clr>
            <a:srgbClr val="F26B43"/>
          </p15:clr>
        </p15:guide>
        <p15:guide id="4" pos="7106" userDrawn="1">
          <p15:clr>
            <a:srgbClr val="F26B43"/>
          </p15:clr>
        </p15:guide>
        <p15:guide id="5" orient="horz" pos="3748" userDrawn="1">
          <p15:clr>
            <a:srgbClr val="F26B43"/>
          </p15:clr>
        </p15:guide>
        <p15:guide id="6" pos="3250" userDrawn="1">
          <p15:clr>
            <a:srgbClr val="F26B43"/>
          </p15:clr>
        </p15:guide>
        <p15:guide id="7" pos="4430" userDrawn="1">
          <p15:clr>
            <a:srgbClr val="F26B43"/>
          </p15:clr>
        </p15:guide>
        <p15:guide id="8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g"/><Relationship Id="rId3" Type="http://schemas.openxmlformats.org/officeDocument/2006/relationships/image" Target="../media/image21.jpg"/><Relationship Id="rId7" Type="http://schemas.openxmlformats.org/officeDocument/2006/relationships/image" Target="../media/image25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4.jpg"/><Relationship Id="rId5" Type="http://schemas.openxmlformats.org/officeDocument/2006/relationships/image" Target="../media/image23.jpg"/><Relationship Id="rId4" Type="http://schemas.openxmlformats.org/officeDocument/2006/relationships/image" Target="../media/image22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1.jpg"/><Relationship Id="rId5" Type="http://schemas.openxmlformats.org/officeDocument/2006/relationships/image" Target="../media/image30.jpg"/><Relationship Id="rId4" Type="http://schemas.openxmlformats.org/officeDocument/2006/relationships/image" Target="../media/image29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6.jpg"/><Relationship Id="rId5" Type="http://schemas.openxmlformats.org/officeDocument/2006/relationships/image" Target="../media/image35.jpg"/><Relationship Id="rId4" Type="http://schemas.openxmlformats.org/officeDocument/2006/relationships/image" Target="../media/image34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7" Type="http://schemas.openxmlformats.org/officeDocument/2006/relationships/image" Target="../media/image42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1.jpg"/><Relationship Id="rId5" Type="http://schemas.openxmlformats.org/officeDocument/2006/relationships/image" Target="../media/image40.jpg"/><Relationship Id="rId4" Type="http://schemas.openxmlformats.org/officeDocument/2006/relationships/image" Target="../media/image39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7" Type="http://schemas.openxmlformats.org/officeDocument/2006/relationships/image" Target="../media/image48.pn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jp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image" Target="../media/image50.jpg"/><Relationship Id="rId7" Type="http://schemas.openxmlformats.org/officeDocument/2006/relationships/image" Target="../media/image54.pn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3.png"/><Relationship Id="rId5" Type="http://schemas.openxmlformats.org/officeDocument/2006/relationships/image" Target="../media/image52.jpg"/><Relationship Id="rId4" Type="http://schemas.openxmlformats.org/officeDocument/2006/relationships/image" Target="../media/image51.jpg"/><Relationship Id="rId9" Type="http://schemas.openxmlformats.org/officeDocument/2006/relationships/image" Target="../media/image5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g"/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g"/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65.jpg"/><Relationship Id="rId5" Type="http://schemas.openxmlformats.org/officeDocument/2006/relationships/image" Target="../media/image64.jpg"/><Relationship Id="rId4" Type="http://schemas.openxmlformats.org/officeDocument/2006/relationships/image" Target="../media/image63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68.jp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E403D7F5-3FA4-3B64-ACA2-1AB08CDC4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22576" y="1307592"/>
            <a:ext cx="6830568" cy="4498848"/>
          </a:xfrm>
        </p:spPr>
        <p:txBody>
          <a:bodyPr rtlCol="0">
            <a:normAutofit/>
          </a:bodyPr>
          <a:lstStyle/>
          <a:p>
            <a:r>
              <a:rPr lang="ru-RU" sz="2800" b="0" i="1" dirty="0">
                <a:solidFill>
                  <a:schemeClr val="accent4"/>
                </a:solidFill>
                <a:latin typeface="Helvetica" pitchFamily="2" charset="0"/>
              </a:rPr>
              <a:t>«</a:t>
            </a:r>
            <a:r>
              <a:rPr lang="ru-RU" sz="2800" b="0" i="1" dirty="0">
                <a:solidFill>
                  <a:schemeClr val="accent4"/>
                </a:solidFill>
                <a:effectLst/>
                <a:latin typeface="Helvetica" pitchFamily="2" charset="0"/>
              </a:rPr>
              <a:t>ФОРМИРОВАНИЕ ЗДОРОВОГО</a:t>
            </a:r>
            <a:br>
              <a:rPr lang="ru-RU" sz="2800" i="1" dirty="0">
                <a:solidFill>
                  <a:schemeClr val="accent4"/>
                </a:solidFill>
                <a:effectLst/>
                <a:latin typeface="Helvetica" pitchFamily="2" charset="0"/>
              </a:rPr>
            </a:br>
            <a:r>
              <a:rPr lang="ru-RU" sz="2800" b="0" i="1" dirty="0">
                <a:solidFill>
                  <a:schemeClr val="accent4"/>
                </a:solidFill>
                <a:effectLst/>
                <a:latin typeface="Helvetica" pitchFamily="2" charset="0"/>
              </a:rPr>
              <a:t>ОБРАЗА ЖИЗНИ У</a:t>
            </a:r>
            <a:br>
              <a:rPr lang="ru-RU" sz="2800" i="1" dirty="0">
                <a:solidFill>
                  <a:schemeClr val="accent4"/>
                </a:solidFill>
                <a:effectLst/>
                <a:latin typeface="Helvetica" pitchFamily="2" charset="0"/>
              </a:rPr>
            </a:br>
            <a:r>
              <a:rPr lang="ru-RU" sz="2800" b="0" i="1" dirty="0">
                <a:solidFill>
                  <a:schemeClr val="accent4"/>
                </a:solidFill>
                <a:effectLst/>
                <a:latin typeface="Helvetica" pitchFamily="2" charset="0"/>
              </a:rPr>
              <a:t>ДОШКОЛЬНИКОВ»</a:t>
            </a:r>
            <a:br>
              <a:rPr lang="ru-RU" sz="2800" b="0" i="1" dirty="0">
                <a:solidFill>
                  <a:schemeClr val="accent4"/>
                </a:solidFill>
                <a:effectLst/>
                <a:latin typeface="Helvetica" pitchFamily="2" charset="0"/>
              </a:rPr>
            </a:br>
            <a:r>
              <a:rPr lang="ru-RU" sz="1600" b="0" i="1" dirty="0">
                <a:solidFill>
                  <a:schemeClr val="accent4"/>
                </a:solidFill>
                <a:effectLst/>
                <a:latin typeface="Helvetica" pitchFamily="2" charset="0"/>
              </a:rPr>
              <a:t>      Подготовили:</a:t>
            </a:r>
            <a:br>
              <a:rPr lang="ru-RU" sz="1600" b="0" i="1" dirty="0">
                <a:solidFill>
                  <a:schemeClr val="accent4"/>
                </a:solidFill>
                <a:effectLst/>
                <a:latin typeface="Helvetica" pitchFamily="2" charset="0"/>
              </a:rPr>
            </a:br>
            <a:r>
              <a:rPr lang="ru-RU" sz="1600" b="0" i="1" dirty="0">
                <a:solidFill>
                  <a:schemeClr val="accent4"/>
                </a:solidFill>
                <a:effectLst/>
                <a:latin typeface="Helvetica" pitchFamily="2" charset="0"/>
              </a:rPr>
              <a:t>Педагог: Зибрева В.А</a:t>
            </a:r>
            <a:r>
              <a:rPr lang="ru-RU" sz="1600" b="0" i="1" dirty="0">
                <a:solidFill>
                  <a:schemeClr val="accent4"/>
                </a:solidFill>
                <a:latin typeface="Helvetica" pitchFamily="2" charset="0"/>
              </a:rPr>
              <a:t>.</a:t>
            </a:r>
            <a:br>
              <a:rPr lang="ru-RU" sz="1600" b="0" i="1" dirty="0">
                <a:solidFill>
                  <a:schemeClr val="accent4"/>
                </a:solidFill>
                <a:latin typeface="Helvetica" pitchFamily="2" charset="0"/>
              </a:rPr>
            </a:br>
            <a:r>
              <a:rPr lang="ru-RU" sz="1600" b="0" i="1" dirty="0">
                <a:solidFill>
                  <a:schemeClr val="accent4"/>
                </a:solidFill>
                <a:latin typeface="Helvetica" pitchFamily="2" charset="0"/>
              </a:rPr>
              <a:t>Педагог: </a:t>
            </a:r>
            <a:r>
              <a:rPr lang="ru-RU" sz="1600" b="0" i="1" dirty="0" err="1">
                <a:solidFill>
                  <a:schemeClr val="accent4"/>
                </a:solidFill>
                <a:latin typeface="Helvetica" pitchFamily="2" charset="0"/>
              </a:rPr>
              <a:t>Кулькина</a:t>
            </a:r>
            <a:r>
              <a:rPr lang="ru-RU" sz="1600" b="0" i="1" dirty="0">
                <a:solidFill>
                  <a:schemeClr val="accent4"/>
                </a:solidFill>
                <a:latin typeface="Helvetica" pitchFamily="2" charset="0"/>
              </a:rPr>
              <a:t> Т.И.</a:t>
            </a:r>
            <a:br>
              <a:rPr lang="ru-RU" sz="1600" b="0" i="1" dirty="0">
                <a:solidFill>
                  <a:schemeClr val="accent4"/>
                </a:solidFill>
                <a:latin typeface="Helvetica" pitchFamily="2" charset="0"/>
              </a:rPr>
            </a:br>
            <a:r>
              <a:rPr lang="ru-RU" sz="1600" b="0" i="1" dirty="0">
                <a:solidFill>
                  <a:schemeClr val="accent4"/>
                </a:solidFill>
                <a:latin typeface="Helvetica" pitchFamily="2" charset="0"/>
              </a:rPr>
              <a:t>СП  ДС ГБОУ СОШ с. Домашка</a:t>
            </a:r>
            <a:br>
              <a:rPr lang="ru-RU" sz="1600" b="0" i="1" dirty="0">
                <a:solidFill>
                  <a:schemeClr val="accent4"/>
                </a:solidFill>
                <a:latin typeface="Helvetica" pitchFamily="2" charset="0"/>
              </a:rPr>
            </a:br>
            <a:endParaRPr lang="ru" sz="1600" i="1" dirty="0"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86212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>
            <a:extLst>
              <a:ext uri="{FF2B5EF4-FFF2-40B4-BE49-F238E27FC236}">
                <a16:creationId xmlns:a16="http://schemas.microsoft.com/office/drawing/2014/main" id="{F54722E1-DC3F-7BE5-7E67-22CDD36487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829994" y="436099"/>
            <a:ext cx="6316394" cy="1744394"/>
          </a:xfrm>
        </p:spPr>
        <p:txBody>
          <a:bodyPr rtlCol="0"/>
          <a:lstStyle/>
          <a:p>
            <a:r>
              <a:rPr lang="ru-RU" b="0" i="0" dirty="0">
                <a:solidFill>
                  <a:schemeClr val="accent5"/>
                </a:solidFill>
                <a:effectLst/>
                <a:latin typeface="Helvetica" pitchFamily="2" charset="0"/>
              </a:rPr>
              <a:t>ЦЕЛЬ</a:t>
            </a:r>
            <a:br>
              <a:rPr lang="ru-RU" dirty="0">
                <a:effectLst/>
                <a:latin typeface="Helvetica" pitchFamily="2" charset="0"/>
              </a:rPr>
            </a:br>
            <a:endParaRPr lang="en-US" dirty="0"/>
          </a:p>
        </p:txBody>
      </p:sp>
      <p:sp>
        <p:nvSpPr>
          <p:cNvPr id="7" name="Замещающий текст 6">
            <a:extLst>
              <a:ext uri="{FF2B5EF4-FFF2-40B4-BE49-F238E27FC236}">
                <a16:creationId xmlns:a16="http://schemas.microsoft.com/office/drawing/2014/main" id="{062AEB26-71FF-4095-78AC-52B9E8A3BCE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053883" y="1336432"/>
            <a:ext cx="6203852" cy="4389119"/>
          </a:xfrm>
        </p:spPr>
        <p:txBody>
          <a:bodyPr rtlCol="0">
            <a:noAutofit/>
          </a:bodyPr>
          <a:lstStyle/>
          <a:p>
            <a:endParaRPr lang="ru-RU" sz="2400" b="0" i="1" dirty="0">
              <a:solidFill>
                <a:schemeClr val="tx2"/>
              </a:solidFill>
              <a:effectLst/>
              <a:latin typeface="Helvetica" pitchFamily="2" charset="0"/>
            </a:endParaRPr>
          </a:p>
          <a:p>
            <a:r>
              <a:rPr lang="ru-RU" sz="2400" b="0" i="1" dirty="0">
                <a:solidFill>
                  <a:schemeClr val="accent4"/>
                </a:solidFill>
                <a:effectLst/>
                <a:latin typeface="Helvetica" pitchFamily="2" charset="0"/>
              </a:rPr>
              <a:t>- Развитие осознанного отношения к своему здоровью и формированию позитивных установок относительно активного образа жизни</a:t>
            </a:r>
            <a:r>
              <a:rPr lang="ru-RU" sz="2400" b="0" i="1" dirty="0">
                <a:solidFill>
                  <a:schemeClr val="accent4"/>
                </a:solidFill>
                <a:latin typeface="Helvetica" pitchFamily="2" charset="0"/>
              </a:rPr>
              <a:t>, у</a:t>
            </a:r>
            <a:r>
              <a:rPr lang="ru-RU" sz="2400" b="0" i="1" dirty="0">
                <a:solidFill>
                  <a:schemeClr val="accent4"/>
                </a:solidFill>
                <a:effectLst/>
                <a:latin typeface="Helvetica" pitchFamily="2" charset="0"/>
              </a:rPr>
              <a:t>крепление иммунитета и улучшение общего физического состояния организма.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2051867-9F3C-5CCB-5037-F95718AFA3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56210" y="798602"/>
            <a:ext cx="3151431" cy="2985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36585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EDDFE2EB-E85E-8271-3745-DEF147D613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917255" y="3165230"/>
            <a:ext cx="6009760" cy="1304019"/>
          </a:xfrm>
        </p:spPr>
        <p:txBody>
          <a:bodyPr rtlCol="0">
            <a:normAutofit/>
          </a:bodyPr>
          <a:lstStyle/>
          <a:p>
            <a:r>
              <a:rPr lang="ru-RU" dirty="0">
                <a:solidFill>
                  <a:schemeClr val="accent4"/>
                </a:solidFill>
                <a:effectLst/>
                <a:latin typeface="Helvetica" pitchFamily="2" charset="0"/>
              </a:rPr>
              <a:t>Актуальность</a:t>
            </a:r>
            <a:br>
              <a:rPr lang="ru-RU" dirty="0">
                <a:solidFill>
                  <a:schemeClr val="tx1"/>
                </a:solidFill>
                <a:effectLst/>
                <a:latin typeface="Helvetica" pitchFamily="2" charset="0"/>
              </a:rPr>
            </a:br>
            <a:endParaRPr lang="ru" dirty="0">
              <a:solidFill>
                <a:schemeClr val="tx1"/>
              </a:solidFill>
            </a:endParaRPr>
          </a:p>
        </p:txBody>
      </p:sp>
      <p:sp>
        <p:nvSpPr>
          <p:cNvPr id="3" name="Заполнитель номера слайда 2">
            <a:extLst>
              <a:ext uri="{FF2B5EF4-FFF2-40B4-BE49-F238E27FC236}">
                <a16:creationId xmlns:a16="http://schemas.microsoft.com/office/drawing/2014/main" id="{0860C5A9-5FB1-4852-0619-9ACA3D519BC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 rot="16200000">
            <a:off x="11274552" y="5632704"/>
            <a:ext cx="1069848" cy="594360"/>
          </a:xfrm>
        </p:spPr>
        <p:txBody>
          <a:bodyPr rtlCol="0"/>
          <a:lstStyle/>
          <a:p>
            <a:pPr rtl="0"/>
            <a:fld id="{98C0CDE5-970C-4CC4-BF43-0DA127E73E82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CB0EC3F-A1FA-4120-AE11-9ECFD3E7F060}"/>
              </a:ext>
            </a:extLst>
          </p:cNvPr>
          <p:cNvSpPr txBox="1"/>
          <p:nvPr/>
        </p:nvSpPr>
        <p:spPr>
          <a:xfrm>
            <a:off x="5022167" y="1083212"/>
            <a:ext cx="5584873" cy="49552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i="1" dirty="0">
                <a:solidFill>
                  <a:schemeClr val="accent4"/>
                </a:solidFill>
              </a:rPr>
              <a:t>Популяризация здорового образа жизни (ЗОЖ) среди дошкольников является актуальной задачей по нескольким причинам:</a:t>
            </a:r>
          </a:p>
          <a:p>
            <a:endParaRPr lang="ru-RU" sz="2400" i="1" dirty="0">
              <a:solidFill>
                <a:schemeClr val="accent4"/>
              </a:solidFill>
            </a:endParaRPr>
          </a:p>
          <a:p>
            <a:r>
              <a:rPr lang="ru-RU" sz="2400" i="1" dirty="0">
                <a:solidFill>
                  <a:schemeClr val="accent4"/>
                </a:solidFill>
              </a:rPr>
              <a:t>▌ Формирование полезных привычек</a:t>
            </a:r>
          </a:p>
          <a:p>
            <a:endParaRPr lang="ru-RU" sz="2400" i="1" dirty="0">
              <a:solidFill>
                <a:schemeClr val="accent4"/>
              </a:solidFill>
            </a:endParaRPr>
          </a:p>
          <a:p>
            <a:r>
              <a:rPr lang="ru-RU" sz="2400" i="1" dirty="0">
                <a:solidFill>
                  <a:schemeClr val="accent4"/>
                </a:solidFill>
              </a:rPr>
              <a:t>▌ Предупреждение заболеваний</a:t>
            </a:r>
          </a:p>
          <a:p>
            <a:endParaRPr lang="ru-RU" sz="2400" i="1" dirty="0">
              <a:solidFill>
                <a:schemeClr val="accent4"/>
              </a:solidFill>
            </a:endParaRPr>
          </a:p>
          <a:p>
            <a:r>
              <a:rPr lang="ru-RU" sz="2400" i="1" dirty="0">
                <a:solidFill>
                  <a:schemeClr val="accent4"/>
                </a:solidFill>
              </a:rPr>
              <a:t>▌ Повышение качества жизни</a:t>
            </a:r>
          </a:p>
          <a:p>
            <a:endParaRPr lang="ru-RU" sz="2400" i="1" dirty="0">
              <a:solidFill>
                <a:schemeClr val="accent4"/>
              </a:solidFill>
            </a:endParaRPr>
          </a:p>
          <a:p>
            <a:r>
              <a:rPr lang="ru-RU" sz="2400" i="1" dirty="0">
                <a:solidFill>
                  <a:schemeClr val="accent4"/>
                </a:solidFill>
              </a:rPr>
              <a:t>▌ Экономия ресурсов здравоохранения</a:t>
            </a:r>
          </a:p>
          <a:p>
            <a:endParaRPr lang="ru-RU" sz="1400" dirty="0"/>
          </a:p>
          <a:p>
            <a:r>
              <a:rPr lang="ru-RU" sz="1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330382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7F9AA3D-9294-2A3E-2360-0439EE9E82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82880" y="2194559"/>
            <a:ext cx="4037428" cy="2039815"/>
          </a:xfrm>
        </p:spPr>
        <p:txBody>
          <a:bodyPr>
            <a:normAutofit fontScale="90000"/>
          </a:bodyPr>
          <a:lstStyle/>
          <a:p>
            <a:r>
              <a:rPr lang="ru-RU" b="0" dirty="0">
                <a:solidFill>
                  <a:schemeClr val="accent4"/>
                </a:solidFill>
                <a:latin typeface="Helvetica" pitchFamily="2" charset="0"/>
              </a:rPr>
              <a:t>ЗАДАЧИ РАБОТЫ ПО ФОРМИРОВАНИЮ КУЛЬТУРЫ</a:t>
            </a:r>
            <a:br>
              <a:rPr lang="ru-RU" dirty="0">
                <a:solidFill>
                  <a:schemeClr val="accent4"/>
                </a:solidFill>
                <a:latin typeface="Helvetica" pitchFamily="2" charset="0"/>
              </a:rPr>
            </a:br>
            <a:r>
              <a:rPr lang="ru-RU" b="0" dirty="0">
                <a:solidFill>
                  <a:schemeClr val="accent4"/>
                </a:solidFill>
                <a:latin typeface="Helvetica" pitchFamily="2" charset="0"/>
              </a:rPr>
              <a:t>ЗОЖ У ДОШКОЛЬНИКОВ</a:t>
            </a:r>
            <a:endParaRPr lang="ru-RU" dirty="0">
              <a:solidFill>
                <a:schemeClr val="accent4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9DBD874-15EE-0087-8755-E430097B6C82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6836896" y="-626012"/>
            <a:ext cx="4037428" cy="7484012"/>
          </a:xfrm>
        </p:spPr>
        <p:txBody>
          <a:bodyPr>
            <a:noAutofit/>
          </a:bodyPr>
          <a:lstStyle/>
          <a:p>
            <a:r>
              <a:rPr lang="ru-RU" sz="2000" i="1" dirty="0">
                <a:solidFill>
                  <a:schemeClr val="accent4"/>
                </a:solidFill>
              </a:rPr>
              <a:t>Основные задачи:</a:t>
            </a:r>
          </a:p>
          <a:p>
            <a:r>
              <a:rPr lang="ru-RU" sz="2000" i="1" dirty="0">
                <a:solidFill>
                  <a:schemeClr val="accent4"/>
                </a:solidFill>
              </a:rPr>
              <a:t>1Обучение основам гигиены</a:t>
            </a:r>
          </a:p>
          <a:p>
            <a:r>
              <a:rPr lang="ru-RU" sz="2000" i="1" dirty="0">
                <a:solidFill>
                  <a:schemeClr val="accent4"/>
                </a:solidFill>
              </a:rPr>
              <a:t>2. Привитие правильной двигательной активности</a:t>
            </a:r>
          </a:p>
          <a:p>
            <a:r>
              <a:rPr lang="ru-RU" sz="2000" i="1" dirty="0">
                <a:solidFill>
                  <a:schemeClr val="accent4"/>
                </a:solidFill>
              </a:rPr>
              <a:t>3. Развитие вкусовых предпочтений:</a:t>
            </a:r>
          </a:p>
          <a:p>
            <a:r>
              <a:rPr lang="ru-RU" sz="2000" i="1" dirty="0">
                <a:solidFill>
                  <a:schemeClr val="accent4"/>
                </a:solidFill>
              </a:rPr>
              <a:t>4. Повышение осведомлённости родителей:</a:t>
            </a:r>
          </a:p>
          <a:p>
            <a:r>
              <a:rPr lang="ru-RU" sz="2000" i="1" dirty="0">
                <a:solidFill>
                  <a:schemeClr val="accent4"/>
                </a:solidFill>
              </a:rPr>
              <a:t>5. Создание комфортной образовательной среды:</a:t>
            </a:r>
          </a:p>
          <a:p>
            <a:r>
              <a:rPr lang="ru-RU" sz="2000" i="1" dirty="0">
                <a:solidFill>
                  <a:schemeClr val="accent4"/>
                </a:solidFill>
              </a:rPr>
              <a:t>6. Применение современных технологий</a:t>
            </a: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583670F1-0CF4-F97F-14F6-87499D6AC5F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98C0CDE5-970C-4CC4-BF43-0DA127E73E82}" type="slidenum">
              <a:rPr lang="en-US" smtClean="0"/>
              <a:pPr rtl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54194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8B2800E4-16F4-4C03-CA7F-B04CEF62F2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339084" y="2320746"/>
            <a:ext cx="5647032" cy="2216339"/>
          </a:xfrm>
        </p:spPr>
        <p:txBody>
          <a:bodyPr rtlCol="0">
            <a:normAutofit fontScale="90000"/>
          </a:bodyPr>
          <a:lstStyle/>
          <a:p>
            <a:r>
              <a:rPr lang="ru-RU" b="0" i="0" dirty="0">
                <a:solidFill>
                  <a:schemeClr val="accent4"/>
                </a:solidFill>
                <a:effectLst/>
                <a:latin typeface="Helvetica" pitchFamily="2" charset="0"/>
              </a:rPr>
              <a:t>ФИЗКУЛЬТУРНО-ОЗДОРОВИТЕЛЬНАЯ ДЕЯТЕЛЬНОСТЬ ВКЛЮЧАЕТ В СЕБЯ:</a:t>
            </a:r>
            <a:br>
              <a:rPr lang="ru-RU" dirty="0">
                <a:solidFill>
                  <a:schemeClr val="accent4"/>
                </a:solidFill>
                <a:effectLst/>
                <a:latin typeface="Helvetica" pitchFamily="2" charset="0"/>
              </a:rPr>
            </a:br>
            <a:endParaRPr lang="en-US" dirty="0">
              <a:solidFill>
                <a:schemeClr val="accent4"/>
              </a:solidFill>
            </a:endParaRPr>
          </a:p>
        </p:txBody>
      </p:sp>
      <p:sp>
        <p:nvSpPr>
          <p:cNvPr id="5" name="Замещающий текст 4">
            <a:extLst>
              <a:ext uri="{FF2B5EF4-FFF2-40B4-BE49-F238E27FC236}">
                <a16:creationId xmlns:a16="http://schemas.microsoft.com/office/drawing/2014/main" id="{0B6F9B83-490C-3390-781C-B483ED3B5FB7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6426120" y="252938"/>
            <a:ext cx="4123944" cy="6070600"/>
          </a:xfrm>
        </p:spPr>
        <p:txBody>
          <a:bodyPr rtlCol="0">
            <a:normAutofit fontScale="77500" lnSpcReduction="20000"/>
          </a:bodyPr>
          <a:lstStyle/>
          <a:p>
            <a:r>
              <a:rPr lang="ru-RU" b="0" i="1" dirty="0">
                <a:solidFill>
                  <a:schemeClr val="accent4"/>
                </a:solidFill>
                <a:effectLst/>
                <a:latin typeface="Helvetica" pitchFamily="2" charset="0"/>
              </a:rPr>
              <a:t>создание системы двигательной  активности в течение дня:</a:t>
            </a:r>
            <a:endParaRPr lang="ru-RU" i="1" dirty="0">
              <a:solidFill>
                <a:schemeClr val="accent4"/>
              </a:solidFill>
              <a:effectLst/>
              <a:latin typeface="Helvetica" pitchFamily="2" charset="0"/>
            </a:endParaRPr>
          </a:p>
          <a:p>
            <a:r>
              <a:rPr lang="ru-RU" b="0" i="1" dirty="0">
                <a:solidFill>
                  <a:schemeClr val="accent4"/>
                </a:solidFill>
                <a:effectLst/>
                <a:latin typeface="Helvetica" pitchFamily="2" charset="0"/>
              </a:rPr>
              <a:t>﻿﻿утренняя гимнастика (ежедневно);</a:t>
            </a:r>
            <a:endParaRPr lang="ru-RU" i="1" dirty="0">
              <a:solidFill>
                <a:schemeClr val="accent4"/>
              </a:solidFill>
              <a:effectLst/>
              <a:latin typeface="Helvetica" pitchFamily="2" charset="0"/>
            </a:endParaRPr>
          </a:p>
          <a:p>
            <a:r>
              <a:rPr lang="ru-RU" b="0" i="1" dirty="0">
                <a:solidFill>
                  <a:schemeClr val="accent4"/>
                </a:solidFill>
                <a:effectLst/>
                <a:latin typeface="Helvetica" pitchFamily="2" charset="0"/>
              </a:rPr>
              <a:t>﻿﻿физкультурные занятия (3 раза в неделю);</a:t>
            </a:r>
            <a:endParaRPr lang="ru-RU" i="1" dirty="0">
              <a:solidFill>
                <a:schemeClr val="accent4"/>
              </a:solidFill>
              <a:effectLst/>
              <a:latin typeface="Helvetica" pitchFamily="2" charset="0"/>
            </a:endParaRPr>
          </a:p>
          <a:p>
            <a:r>
              <a:rPr lang="ru-RU" b="0" i="1" dirty="0">
                <a:solidFill>
                  <a:schemeClr val="accent4"/>
                </a:solidFill>
                <a:effectLst/>
                <a:latin typeface="Helvetica" pitchFamily="2" charset="0"/>
              </a:rPr>
              <a:t>﻿﻿музыкально - ритмические занятия (2 раза в неделю);</a:t>
            </a:r>
            <a:endParaRPr lang="ru-RU" i="1" dirty="0">
              <a:solidFill>
                <a:schemeClr val="accent4"/>
              </a:solidFill>
              <a:effectLst/>
              <a:latin typeface="Helvetica" pitchFamily="2" charset="0"/>
            </a:endParaRPr>
          </a:p>
          <a:p>
            <a:r>
              <a:rPr lang="ru-RU" b="0" i="1" dirty="0">
                <a:solidFill>
                  <a:schemeClr val="accent4"/>
                </a:solidFill>
                <a:effectLst/>
                <a:latin typeface="Helvetica" pitchFamily="2" charset="0"/>
              </a:rPr>
              <a:t>﻿﻿прогулки с включением подвижных игр;</a:t>
            </a:r>
            <a:endParaRPr lang="ru-RU" i="1" dirty="0">
              <a:solidFill>
                <a:schemeClr val="accent4"/>
              </a:solidFill>
              <a:effectLst/>
              <a:latin typeface="Helvetica" pitchFamily="2" charset="0"/>
            </a:endParaRPr>
          </a:p>
          <a:p>
            <a:r>
              <a:rPr lang="ru-RU" b="0" i="1" dirty="0">
                <a:solidFill>
                  <a:schemeClr val="accent4"/>
                </a:solidFill>
                <a:effectLst/>
                <a:latin typeface="Helvetica" pitchFamily="2" charset="0"/>
              </a:rPr>
              <a:t>﻿﻿</a:t>
            </a:r>
            <a:r>
              <a:rPr lang="ru-RU" i="1" dirty="0">
                <a:solidFill>
                  <a:schemeClr val="accent4"/>
                </a:solidFill>
                <a:latin typeface="Helvetica" pitchFamily="2" charset="0"/>
              </a:rPr>
              <a:t>Интерактивные занятия</a:t>
            </a:r>
            <a:endParaRPr lang="ru-RU" i="1" dirty="0">
              <a:solidFill>
                <a:schemeClr val="accent4"/>
              </a:solidFill>
              <a:effectLst/>
              <a:latin typeface="Helvetica" pitchFamily="2" charset="0"/>
            </a:endParaRPr>
          </a:p>
          <a:p>
            <a:r>
              <a:rPr lang="ru-RU" b="0" i="1" dirty="0">
                <a:solidFill>
                  <a:schemeClr val="accent4"/>
                </a:solidFill>
                <a:effectLst/>
                <a:latin typeface="Helvetica" pitchFamily="2" charset="0"/>
              </a:rPr>
              <a:t>﻿﻿Взаимодействие с родителями (консультации по </a:t>
            </a:r>
            <a:r>
              <a:rPr lang="ru-RU" b="0" i="1" dirty="0" err="1">
                <a:solidFill>
                  <a:schemeClr val="accent4"/>
                </a:solidFill>
                <a:effectLst/>
                <a:latin typeface="Helvetica" pitchFamily="2" charset="0"/>
              </a:rPr>
              <a:t>зож</a:t>
            </a:r>
            <a:r>
              <a:rPr lang="ru-RU" b="0" i="1" dirty="0">
                <a:solidFill>
                  <a:schemeClr val="accent4"/>
                </a:solidFill>
                <a:effectLst/>
                <a:latin typeface="Helvetica" pitchFamily="2" charset="0"/>
              </a:rPr>
              <a:t>, и правильному питанию, круглый стол, встреча с интересными людьми.</a:t>
            </a:r>
          </a:p>
          <a:p>
            <a:r>
              <a:rPr lang="ru-RU" b="0" i="1" dirty="0">
                <a:solidFill>
                  <a:schemeClr val="accent4"/>
                </a:solidFill>
                <a:effectLst/>
                <a:latin typeface="Helvetica" pitchFamily="2" charset="0"/>
              </a:rPr>
              <a:t>Подготовка к ГТО</a:t>
            </a:r>
          </a:p>
          <a:p>
            <a:r>
              <a:rPr lang="ru-RU" b="0" i="1" dirty="0">
                <a:solidFill>
                  <a:schemeClr val="accent4"/>
                </a:solidFill>
                <a:effectLst/>
                <a:latin typeface="Helvetica" pitchFamily="2" charset="0"/>
              </a:rPr>
              <a:t>﻿﻿</a:t>
            </a:r>
            <a:r>
              <a:rPr lang="ru-RU" i="1" dirty="0">
                <a:solidFill>
                  <a:schemeClr val="accent4"/>
                </a:solidFill>
                <a:latin typeface="Helvetica" pitchFamily="2" charset="0"/>
              </a:rPr>
              <a:t>Сказкотерапия</a:t>
            </a:r>
            <a:endParaRPr lang="ru-RU" i="1" dirty="0">
              <a:solidFill>
                <a:schemeClr val="accent4"/>
              </a:solidFill>
              <a:effectLst/>
              <a:latin typeface="Helvetica" pitchFamily="2" charset="0"/>
            </a:endParaRPr>
          </a:p>
          <a:p>
            <a:r>
              <a:rPr lang="ru-RU" b="0" i="1" dirty="0">
                <a:solidFill>
                  <a:schemeClr val="accent4"/>
                </a:solidFill>
                <a:effectLst/>
                <a:latin typeface="Helvetica" pitchFamily="2" charset="0"/>
              </a:rPr>
              <a:t>Семейные мероприятия</a:t>
            </a:r>
            <a:endParaRPr lang="ru-RU" i="1" dirty="0">
              <a:solidFill>
                <a:schemeClr val="accent4"/>
              </a:solidFill>
              <a:effectLst/>
              <a:latin typeface="Helvetica" pitchFamily="2" charset="0"/>
            </a:endParaRPr>
          </a:p>
          <a:p>
            <a:r>
              <a:rPr lang="ru-RU" b="0" i="1" dirty="0">
                <a:solidFill>
                  <a:schemeClr val="accent4"/>
                </a:solidFill>
                <a:effectLst/>
                <a:latin typeface="Helvetica" pitchFamily="2" charset="0"/>
              </a:rPr>
              <a:t>﻿﻿эмоциональные разрядки, релаксация:</a:t>
            </a:r>
            <a:endParaRPr lang="ru-RU" i="1" dirty="0">
              <a:solidFill>
                <a:schemeClr val="accent4"/>
              </a:solidFill>
              <a:effectLst/>
              <a:latin typeface="Helvetica" pitchFamily="2" charset="0"/>
            </a:endParaRPr>
          </a:p>
          <a:p>
            <a:r>
              <a:rPr lang="ru-RU" b="0" i="1" dirty="0">
                <a:solidFill>
                  <a:schemeClr val="accent4"/>
                </a:solidFill>
                <a:effectLst/>
                <a:latin typeface="Helvetica" pitchFamily="2" charset="0"/>
              </a:rPr>
              <a:t>﻿﻿спортивные досуги, развлечения, праздники</a:t>
            </a:r>
            <a:endParaRPr lang="ru-RU" i="1" dirty="0">
              <a:solidFill>
                <a:schemeClr val="accent4"/>
              </a:solidFill>
              <a:effectLst/>
              <a:latin typeface="Helvetica" pitchFamily="2" charset="0"/>
            </a:endParaRPr>
          </a:p>
          <a:p>
            <a:pPr rtl="0"/>
            <a:endParaRPr lang="ru" dirty="0"/>
          </a:p>
        </p:txBody>
      </p:sp>
      <p:sp>
        <p:nvSpPr>
          <p:cNvPr id="3" name="Заполнитель номера слайда 2">
            <a:extLst>
              <a:ext uri="{FF2B5EF4-FFF2-40B4-BE49-F238E27FC236}">
                <a16:creationId xmlns:a16="http://schemas.microsoft.com/office/drawing/2014/main" id="{1F2EA1C7-D3E0-3A85-A153-33043FCC3DB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 rot="16200000">
            <a:off x="11274552" y="5632704"/>
            <a:ext cx="1069848" cy="594360"/>
          </a:xfrm>
        </p:spPr>
        <p:txBody>
          <a:bodyPr rtlCol="0"/>
          <a:lstStyle/>
          <a:p>
            <a:pPr rtl="0"/>
            <a:fld id="{98C0CDE5-970C-4CC4-BF43-0DA127E73E82}" type="slidenum">
              <a:rPr lang="en-US" smtClean="0"/>
              <a:pPr rtl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3487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277B8E9-D0ED-D252-0942-6F6D798709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chemeClr val="accent4"/>
                </a:solidFill>
              </a:rPr>
              <a:t>Интерактивные занятия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808D44B1-A2AF-E649-44B4-52CFA052EF0C}"/>
              </a:ext>
            </a:extLst>
          </p:cNvPr>
          <p:cNvPicPr>
            <a:picLocks noGrp="1" noChangeAspect="1"/>
          </p:cNvPicPr>
          <p:nvPr>
            <p:ph sz="quarter" idx="15"/>
          </p:nvPr>
        </p:nvPicPr>
        <p:blipFill>
          <a:blip r:embed="rId2"/>
          <a:stretch>
            <a:fillRect/>
          </a:stretch>
        </p:blipFill>
        <p:spPr>
          <a:xfrm>
            <a:off x="8671543" y="2543664"/>
            <a:ext cx="3435113" cy="271919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4B7610A-6F3B-580C-938F-7177C7FD488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98C0CDE5-970C-4CC4-BF43-0DA127E73E82}" type="slidenum">
              <a:rPr lang="en-US" smtClean="0"/>
              <a:pPr rtl="0"/>
              <a:t>6</a:t>
            </a:fld>
            <a:endParaRPr lang="en-US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249127A-070A-E0ED-E7D7-17278B148A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7598" y="2491707"/>
            <a:ext cx="2953945" cy="245915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655501C1-9F60-89A5-AF51-18AB7E8A009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90207" y="5242104"/>
            <a:ext cx="2953945" cy="179048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09E9D9F4-C716-6EA0-33D3-30AF8DE50FF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31500" y="96373"/>
            <a:ext cx="3072108" cy="232292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F249725-E3BE-3459-3FDC-C37847A592B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66413" y="87286"/>
            <a:ext cx="3625587" cy="271919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2D867AEC-1B95-39AC-4A1B-C98C4893FE8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80937" y="4553919"/>
            <a:ext cx="3072108" cy="230408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ADBBAE67-B200-E98B-287D-812C6C222F4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186864" y="4195079"/>
            <a:ext cx="3783342" cy="2837507"/>
          </a:xfrm>
          <a:prstGeom prst="snip2DiagRect">
            <a:avLst>
              <a:gd name="adj1" fmla="val 14378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5272859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3380A29B-87B6-29C9-2295-D36B76DCF9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73077" y="1956816"/>
            <a:ext cx="4840771" cy="3218688"/>
          </a:xfrm>
        </p:spPr>
        <p:txBody>
          <a:bodyPr rtlCol="0"/>
          <a:lstStyle/>
          <a:p>
            <a:br>
              <a:rPr lang="ru-RU" dirty="0">
                <a:effectLst/>
                <a:latin typeface="Helvetica" pitchFamily="2" charset="0"/>
              </a:rPr>
            </a:br>
            <a:endParaRPr lang="ru" dirty="0"/>
          </a:p>
        </p:txBody>
      </p:sp>
      <p:sp>
        <p:nvSpPr>
          <p:cNvPr id="4" name="Замещающий текст 3">
            <a:extLst>
              <a:ext uri="{FF2B5EF4-FFF2-40B4-BE49-F238E27FC236}">
                <a16:creationId xmlns:a16="http://schemas.microsoft.com/office/drawing/2014/main" id="{9F8883BF-4B40-D127-19A6-0A65D2A25EA7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583724" y="705888"/>
            <a:ext cx="4123944" cy="5758328"/>
          </a:xfrm>
        </p:spPr>
        <p:txBody>
          <a:bodyPr rtlCol="0">
            <a:normAutofit/>
          </a:bodyPr>
          <a:lstStyle/>
          <a:p>
            <a:pPr rtl="0"/>
            <a:r>
              <a:rPr lang="ru-RU" dirty="0"/>
              <a:t>ФОТО </a:t>
            </a:r>
            <a:endParaRPr lang="ru" dirty="0"/>
          </a:p>
        </p:txBody>
      </p:sp>
      <p:sp>
        <p:nvSpPr>
          <p:cNvPr id="3" name="Заполнитель номера слайда 2">
            <a:extLst>
              <a:ext uri="{FF2B5EF4-FFF2-40B4-BE49-F238E27FC236}">
                <a16:creationId xmlns:a16="http://schemas.microsoft.com/office/drawing/2014/main" id="{A81FC143-FA9C-6F20-7583-F7B0FA8FF10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 rot="16200000">
            <a:off x="11274552" y="5632704"/>
            <a:ext cx="1069848" cy="594360"/>
          </a:xfrm>
        </p:spPr>
        <p:txBody>
          <a:bodyPr rtlCol="0"/>
          <a:lstStyle/>
          <a:p>
            <a:pPr rtl="0"/>
            <a:fld id="{98C0CDE5-970C-4CC4-BF43-0DA127E73E82}" type="slidenum">
              <a:rPr lang="en-US" smtClean="0"/>
              <a:pPr rtl="0"/>
              <a:t>7</a:t>
            </a:fld>
            <a:endParaRPr lang="en-US" dirty="0"/>
          </a:p>
        </p:txBody>
      </p:sp>
      <p:sp>
        <p:nvSpPr>
          <p:cNvPr id="2" name="Заголовок 3">
            <a:extLst>
              <a:ext uri="{FF2B5EF4-FFF2-40B4-BE49-F238E27FC236}">
                <a16:creationId xmlns:a16="http://schemas.microsoft.com/office/drawing/2014/main" id="{E30303E7-EC7C-96C4-78CB-8C5A641F7247}"/>
              </a:ext>
            </a:extLst>
          </p:cNvPr>
          <p:cNvSpPr txBox="1">
            <a:spLocks/>
          </p:cNvSpPr>
          <p:nvPr/>
        </p:nvSpPr>
        <p:spPr>
          <a:xfrm>
            <a:off x="5523594" y="2476882"/>
            <a:ext cx="5647032" cy="221633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 baseline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>
                <a:solidFill>
                  <a:schemeClr val="accent4"/>
                </a:solidFill>
                <a:latin typeface="Helvetica" pitchFamily="2" charset="0"/>
              </a:rPr>
              <a:t>Сказкотерапия</a:t>
            </a:r>
            <a:br>
              <a:rPr lang="ru-RU" dirty="0">
                <a:solidFill>
                  <a:schemeClr val="accent4"/>
                </a:solidFill>
                <a:latin typeface="Helvetica" pitchFamily="2" charset="0"/>
              </a:rPr>
            </a:br>
            <a:endParaRPr lang="en-US" dirty="0">
              <a:solidFill>
                <a:schemeClr val="accent4"/>
              </a:solidFill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3B50B2A3-810E-C049-9472-CE8D233621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344" y="3201534"/>
            <a:ext cx="3997877" cy="355022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64CBA799-56A9-E508-0934-061AD2C3A7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9323" y="234895"/>
            <a:ext cx="4733628" cy="355022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FF30862-534B-E1F4-C98A-1A13F36D21D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088" y="210312"/>
            <a:ext cx="2890061" cy="321868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1E7434E8-88C6-4E8D-7846-30925964C06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04527" y="3629464"/>
            <a:ext cx="2417794" cy="321868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784A25C0-3140-FCD0-CB90-B3F7DCF5E1C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34009" y="3690826"/>
            <a:ext cx="2417794" cy="321868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362317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8C2110D-4041-431F-F571-C629833A6B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chemeClr val="accent4"/>
                </a:solidFill>
              </a:rPr>
              <a:t>Утренняя гимнастика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1647189D-BD11-B816-0A12-0F4B75864853}"/>
              </a:ext>
            </a:extLst>
          </p:cNvPr>
          <p:cNvPicPr>
            <a:picLocks noGrp="1" noChangeAspect="1"/>
          </p:cNvPicPr>
          <p:nvPr>
            <p:ph sz="quarter" idx="15"/>
          </p:nvPr>
        </p:nvPicPr>
        <p:blipFill>
          <a:blip r:embed="rId2"/>
          <a:stretch>
            <a:fillRect/>
          </a:stretch>
        </p:blipFill>
        <p:spPr>
          <a:xfrm>
            <a:off x="3388633" y="101990"/>
            <a:ext cx="3020496" cy="226537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7ECD7A8E-50B5-6A99-BEEF-6F09C2D1008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98C0CDE5-970C-4CC4-BF43-0DA127E73E82}" type="slidenum">
              <a:rPr lang="en-US" smtClean="0"/>
              <a:pPr rtl="0"/>
              <a:t>8</a:t>
            </a:fld>
            <a:endParaRPr lang="en-US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FE413C6-4867-F54C-E86D-4FC1423E2D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811" y="101990"/>
            <a:ext cx="3334043" cy="250053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43C42DB-9BEA-CC70-750F-C4DCEC796D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64899" y="2470095"/>
            <a:ext cx="3996910" cy="299768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3C28CFC1-9019-7E53-CE56-83F789A8030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0452" y="4097566"/>
            <a:ext cx="3615397" cy="271154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2D439DF3-7645-DC7F-DDEF-93A1A0C272E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2200" y="2495990"/>
            <a:ext cx="3431903" cy="229508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10119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EFDB8AB-44A1-64A5-FE44-969238FE5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chemeClr val="accent4"/>
                </a:solidFill>
              </a:rPr>
              <a:t>Музыкально-ритмические занятия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B0C33D23-6AAE-3049-AC3F-757A2BBF3D09}"/>
              </a:ext>
            </a:extLst>
          </p:cNvPr>
          <p:cNvPicPr>
            <a:picLocks noGrp="1" noChangeAspect="1"/>
          </p:cNvPicPr>
          <p:nvPr>
            <p:ph sz="quarter" idx="15"/>
          </p:nvPr>
        </p:nvPicPr>
        <p:blipFill>
          <a:blip r:embed="rId2"/>
          <a:stretch>
            <a:fillRect/>
          </a:stretch>
        </p:blipFill>
        <p:spPr>
          <a:xfrm>
            <a:off x="213068" y="206706"/>
            <a:ext cx="2200836" cy="292986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FD3B190F-9E6A-0BF7-DE3D-9E7082E5FA9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98C0CDE5-970C-4CC4-BF43-0DA127E73E82}" type="slidenum">
              <a:rPr lang="en-US" smtClean="0"/>
              <a:pPr rtl="0"/>
              <a:t>9</a:t>
            </a:fld>
            <a:endParaRPr lang="en-US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219DD5F0-0B06-1E5D-5150-8746B76FC3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2695" y="1153023"/>
            <a:ext cx="2979973" cy="396708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EF2F41E9-479A-6E1D-BD6D-0AA603928B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3068" y="2796817"/>
            <a:ext cx="2894986" cy="385395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4A2DFB95-1782-76E1-C174-DC7B2942A12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6005" y="3670831"/>
            <a:ext cx="3502153" cy="305958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3AF6919C-A5C8-48A9-55AE-041549DCF2C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83636" y="127580"/>
            <a:ext cx="3298093" cy="190155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F7536E-C2CD-B4BF-D295-57FAD48BC61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22668" y="127580"/>
            <a:ext cx="3048000" cy="2286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661240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8B6177-375E-7235-C3E1-49B976DE60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41145" y="267286"/>
            <a:ext cx="5735633" cy="1913206"/>
          </a:xfrm>
        </p:spPr>
        <p:txBody>
          <a:bodyPr>
            <a:normAutofit/>
          </a:bodyPr>
          <a:lstStyle/>
          <a:p>
            <a:r>
              <a:rPr lang="ru-RU" sz="4800" dirty="0" err="1">
                <a:solidFill>
                  <a:schemeClr val="accent5"/>
                </a:solidFill>
              </a:rPr>
              <a:t>Физминутки</a:t>
            </a:r>
            <a:endParaRPr lang="ru-RU" sz="4800" dirty="0">
              <a:solidFill>
                <a:schemeClr val="accent5"/>
              </a:solidFill>
            </a:endParaRP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7A41A396-5579-6347-6695-0F5B94A6BDDB}"/>
              </a:ext>
            </a:extLst>
          </p:cNvPr>
          <p:cNvPicPr>
            <a:picLocks noGrp="1" noChangeAspect="1"/>
          </p:cNvPicPr>
          <p:nvPr>
            <p:ph sz="quarter" idx="15"/>
          </p:nvPr>
        </p:nvPicPr>
        <p:blipFill>
          <a:blip r:embed="rId2"/>
          <a:stretch>
            <a:fillRect/>
          </a:stretch>
        </p:blipFill>
        <p:spPr>
          <a:xfrm>
            <a:off x="189747" y="854937"/>
            <a:ext cx="2982348" cy="260807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F12A19AA-5E97-E1B9-CF37-0B3B65972A7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98C0CDE5-970C-4CC4-BF43-0DA127E73E82}" type="slidenum">
              <a:rPr lang="en-US" smtClean="0"/>
              <a:pPr rtl="0"/>
              <a:t>10</a:t>
            </a:fld>
            <a:endParaRPr lang="en-US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4689D34-A2D1-ED3C-6E96-9EFA4ECFA1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78212" y="4124019"/>
            <a:ext cx="3305907" cy="254187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66B7D132-92D4-9F0A-C605-22C2C16DE6E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17518" y="3499109"/>
            <a:ext cx="3756769" cy="335889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E5F9F55-FC1D-F0BD-713A-83A5723DA15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62866" y="1529345"/>
            <a:ext cx="4121253" cy="3115326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F844A16-DC65-C257-EA09-27943273C92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251885" y="3119846"/>
            <a:ext cx="3865612" cy="3049651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1B718936-06F7-A00E-A84E-89AD54423A3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28160" y="543565"/>
            <a:ext cx="3734706" cy="2878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08942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5BB8BB35-A0DC-D8B3-8E6B-ADD882279A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735773"/>
            <a:ext cx="5103995" cy="3039383"/>
          </a:xfrm>
        </p:spPr>
        <p:txBody>
          <a:bodyPr rtlCol="0"/>
          <a:lstStyle/>
          <a:p>
            <a:r>
              <a:rPr lang="ru-RU" sz="2000" dirty="0">
                <a:solidFill>
                  <a:schemeClr val="accent4"/>
                </a:solidFill>
                <a:latin typeface="Helvetica" pitchFamily="2" charset="0"/>
              </a:rPr>
              <a:t>Взаимодействие с родителями(проведение совместных праздников</a:t>
            </a:r>
            <a:r>
              <a:rPr lang="ru-RU" sz="2000" b="0" dirty="0">
                <a:solidFill>
                  <a:schemeClr val="accent4"/>
                </a:solidFill>
                <a:latin typeface="Helvetica" pitchFamily="2" charset="0"/>
              </a:rPr>
              <a:t>)</a:t>
            </a:r>
            <a:br>
              <a:rPr lang="ru-RU" sz="2000" dirty="0">
                <a:solidFill>
                  <a:schemeClr val="accent4"/>
                </a:solidFill>
                <a:effectLst/>
                <a:latin typeface="Helvetica" pitchFamily="2" charset="0"/>
              </a:rPr>
            </a:br>
            <a:endParaRPr lang="ru" sz="2000" dirty="0">
              <a:solidFill>
                <a:schemeClr val="accent4"/>
              </a:solidFill>
            </a:endParaRPr>
          </a:p>
        </p:txBody>
      </p:sp>
      <p:sp>
        <p:nvSpPr>
          <p:cNvPr id="3" name="Заполнитель номера слайда 2">
            <a:extLst>
              <a:ext uri="{FF2B5EF4-FFF2-40B4-BE49-F238E27FC236}">
                <a16:creationId xmlns:a16="http://schemas.microsoft.com/office/drawing/2014/main" id="{892A2015-C113-6985-07BD-D6494CD0A58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 rot="16200000">
            <a:off x="11274552" y="5632704"/>
            <a:ext cx="1069848" cy="594360"/>
          </a:xfrm>
        </p:spPr>
        <p:txBody>
          <a:bodyPr rtlCol="0"/>
          <a:lstStyle/>
          <a:p>
            <a:pPr rtl="0"/>
            <a:fld id="{98C0CDE5-970C-4CC4-BF43-0DA127E73E82}" type="slidenum">
              <a:rPr lang="en-US" smtClean="0"/>
              <a:pPr rtl="0"/>
              <a:t>11</a:t>
            </a:fld>
            <a:endParaRPr lang="en-US" dirty="0"/>
          </a:p>
        </p:txBody>
      </p:sp>
      <p:sp>
        <p:nvSpPr>
          <p:cNvPr id="9" name="Текст 8">
            <a:extLst>
              <a:ext uri="{FF2B5EF4-FFF2-40B4-BE49-F238E27FC236}">
                <a16:creationId xmlns:a16="http://schemas.microsoft.com/office/drawing/2014/main" id="{6737E391-6C39-7911-FA66-8CCAE17A0BB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ru-RU" dirty="0"/>
              <a:t>ФОТО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FDA0070-6DC2-AB9E-57BB-84FD403A78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92173" y="4283853"/>
            <a:ext cx="2909268" cy="218195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5D07CED-180A-B002-E6F8-177AD1BAFF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0344" y="2198963"/>
            <a:ext cx="3087231" cy="231542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27757ED-860F-D05B-EC6C-7E7F7ECA14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21991" y="375024"/>
            <a:ext cx="3087232" cy="217806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9160A80F-3D01-3975-695F-9BED6601BFB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13604" y="144492"/>
            <a:ext cx="3087228" cy="231542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D91F71E-4901-EBCC-FE7E-0FD2695615F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50610" y="2261494"/>
            <a:ext cx="3851153" cy="2546943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22DE9A4-318A-BA2B-ECEA-CE13E3F66D6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87507" y="4143966"/>
            <a:ext cx="3756200" cy="2822673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F256FBE0-3A22-D5C8-6C0B-79B2A18769F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71470" y="1526792"/>
            <a:ext cx="3258649" cy="4161538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A1292079-6463-5527-E4D0-889E59AD1F6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-51113" y="3355238"/>
            <a:ext cx="2902872" cy="3572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99861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D07C2A-2205-01BD-63E4-F3DEDFA45B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469" y="411480"/>
            <a:ext cx="9464040" cy="1279208"/>
          </a:xfrm>
        </p:spPr>
        <p:txBody>
          <a:bodyPr/>
          <a:lstStyle/>
          <a:p>
            <a:r>
              <a:rPr lang="ru-RU" dirty="0">
                <a:solidFill>
                  <a:schemeClr val="accent4"/>
                </a:solidFill>
              </a:rPr>
              <a:t>Веселые старты                Сдача ГТО</a:t>
            </a:r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id="{668E8C58-CB4F-3186-67E3-AA49F5C4B318}"/>
              </a:ext>
            </a:extLst>
          </p:cNvPr>
          <p:cNvPicPr>
            <a:picLocks noGrp="1" noChangeAspect="1"/>
          </p:cNvPicPr>
          <p:nvPr>
            <p:ph sz="quarter" idx="15"/>
          </p:nvPr>
        </p:nvPicPr>
        <p:blipFill>
          <a:blip r:embed="rId2"/>
          <a:stretch>
            <a:fillRect/>
          </a:stretch>
        </p:blipFill>
        <p:spPr>
          <a:xfrm>
            <a:off x="293840" y="1247534"/>
            <a:ext cx="3484874" cy="312751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Объект 8">
            <a:extLst>
              <a:ext uri="{FF2B5EF4-FFF2-40B4-BE49-F238E27FC236}">
                <a16:creationId xmlns:a16="http://schemas.microsoft.com/office/drawing/2014/main" id="{4E3D4BEE-B08B-B138-8AEE-0DB8A506F395}"/>
              </a:ext>
            </a:extLst>
          </p:cNvPr>
          <p:cNvPicPr>
            <a:picLocks noGrp="1" noChangeAspect="1"/>
          </p:cNvPicPr>
          <p:nvPr>
            <p:ph sz="quarter" idx="16"/>
          </p:nvPr>
        </p:nvPicPr>
        <p:blipFill>
          <a:blip r:embed="rId3"/>
          <a:stretch>
            <a:fillRect/>
          </a:stretch>
        </p:blipFill>
        <p:spPr>
          <a:xfrm>
            <a:off x="2652504" y="3739342"/>
            <a:ext cx="3484874" cy="299890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D93D50B7-5712-3AB5-6587-39768E87D34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98C0CDE5-970C-4CC4-BF43-0DA127E73E82}" type="slidenum">
              <a:rPr lang="en-US" smtClean="0"/>
              <a:pPr rtl="0"/>
              <a:t>12</a:t>
            </a:fld>
            <a:endParaRPr lang="en-US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FB2ECAF-165C-4D33-6D5B-A551647517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3784770"/>
            <a:ext cx="4304149" cy="3304318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DC1F66F-28B4-DD4D-585E-0C198716026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93229" y="866306"/>
            <a:ext cx="4156534" cy="3269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65303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8DB49211-DC91-6B3B-E322-385889DEF65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98C0CDE5-970C-4CC4-BF43-0DA127E73E82}" type="slidenum">
              <a:rPr lang="en-US" smtClean="0"/>
              <a:pPr rtl="0"/>
              <a:t>13</a:t>
            </a:fld>
            <a:endParaRPr lang="en-US" dirty="0"/>
          </a:p>
        </p:txBody>
      </p:sp>
      <p:sp>
        <p:nvSpPr>
          <p:cNvPr id="9" name="Объект 8">
            <a:extLst>
              <a:ext uri="{FF2B5EF4-FFF2-40B4-BE49-F238E27FC236}">
                <a16:creationId xmlns:a16="http://schemas.microsoft.com/office/drawing/2014/main" id="{B80C138B-EC2D-6511-9139-6B9C45960D22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6511231" y="128016"/>
            <a:ext cx="4014216" cy="3511296"/>
          </a:xfrm>
        </p:spPr>
        <p:txBody>
          <a:bodyPr>
            <a:normAutofit/>
          </a:bodyPr>
          <a:lstStyle/>
          <a:p>
            <a:r>
              <a:rPr lang="ru-RU" sz="3200" dirty="0">
                <a:solidFill>
                  <a:schemeClr val="accent4"/>
                </a:solidFill>
              </a:rPr>
              <a:t>Наше участие в конкурсах: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D5655A07-21B6-E4A7-6873-A7FD31B66E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9225" y="3218688"/>
            <a:ext cx="4017551" cy="358585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B3B13D4-F99A-A1CD-218E-F653E489E2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82628" y="3971614"/>
            <a:ext cx="5342819" cy="333926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DF3083E-1969-030F-C036-54104A903B0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4836" y="211280"/>
            <a:ext cx="5827152" cy="376033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317070B-BE8C-43E8-EB57-B61545C01BE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65139" y="1824328"/>
            <a:ext cx="3292399" cy="247958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AF79DAA-037A-D776-D4CF-68E1ACB3495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857538" y="1082274"/>
            <a:ext cx="3395237" cy="255703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654106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7458550-D33B-54F8-7BB5-A48C7D30FD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>
                <a:solidFill>
                  <a:schemeClr val="accent4"/>
                </a:solidFill>
              </a:rPr>
              <a:t>Встреча с будущими педагогами из ГБПОУ СО «ДГТ»</a:t>
            </a:r>
          </a:p>
        </p:txBody>
      </p:sp>
      <p:pic>
        <p:nvPicPr>
          <p:cNvPr id="9" name="Объект 8">
            <a:extLst>
              <a:ext uri="{FF2B5EF4-FFF2-40B4-BE49-F238E27FC236}">
                <a16:creationId xmlns:a16="http://schemas.microsoft.com/office/drawing/2014/main" id="{9D5045E2-D17B-657B-18E8-EA5B36F9BAAD}"/>
              </a:ext>
            </a:extLst>
          </p:cNvPr>
          <p:cNvPicPr>
            <a:picLocks noGrp="1" noChangeAspect="1"/>
          </p:cNvPicPr>
          <p:nvPr>
            <p:ph sz="quarter" idx="15"/>
          </p:nvPr>
        </p:nvPicPr>
        <p:blipFill>
          <a:blip r:embed="rId2"/>
          <a:stretch>
            <a:fillRect/>
          </a:stretch>
        </p:blipFill>
        <p:spPr>
          <a:xfrm>
            <a:off x="0" y="1866078"/>
            <a:ext cx="3052623" cy="406380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Объект 6">
            <a:extLst>
              <a:ext uri="{FF2B5EF4-FFF2-40B4-BE49-F238E27FC236}">
                <a16:creationId xmlns:a16="http://schemas.microsoft.com/office/drawing/2014/main" id="{4021C324-612D-111B-C4B1-70CDF63B1572}"/>
              </a:ext>
            </a:extLst>
          </p:cNvPr>
          <p:cNvPicPr>
            <a:picLocks noGrp="1" noChangeAspect="1"/>
          </p:cNvPicPr>
          <p:nvPr>
            <p:ph sz="quarter" idx="16"/>
          </p:nvPr>
        </p:nvPicPr>
        <p:blipFill>
          <a:blip r:embed="rId3"/>
          <a:stretch>
            <a:fillRect/>
          </a:stretch>
        </p:blipFill>
        <p:spPr>
          <a:xfrm>
            <a:off x="7299753" y="1473553"/>
            <a:ext cx="2945656" cy="392140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4FA1AD33-CD37-7A31-70B0-DC19A9B4E13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98C0CDE5-970C-4CC4-BF43-0DA127E73E82}" type="slidenum">
              <a:rPr lang="en-US" smtClean="0"/>
              <a:pPr rtl="0"/>
              <a:t>14</a:t>
            </a:fld>
            <a:endParaRPr lang="en-US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72B90307-6455-0ADD-0E6D-4F2EC28F83F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23028" y="1473553"/>
            <a:ext cx="4157898" cy="526487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887168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E6B60F6F-E490-BF7A-A8DB-59FD22063C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8806" y="2770630"/>
            <a:ext cx="9269906" cy="2377441"/>
          </a:xfrm>
        </p:spPr>
        <p:txBody>
          <a:bodyPr rtlCol="0"/>
          <a:lstStyle/>
          <a:p>
            <a:pPr rtl="0"/>
            <a:r>
              <a:rPr lang="ru" dirty="0"/>
              <a:t>Спасибо за внимание!</a:t>
            </a:r>
            <a:br>
              <a:rPr lang="ru" dirty="0"/>
            </a:br>
            <a:r>
              <a:rPr lang="ru" dirty="0"/>
              <a:t>Детский сад СП ДС ГБОУ СОШ с.Домашка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29C2F75-3B20-468B-1C8D-5A84004830BE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3788" b="3788"/>
          <a:stretch>
            <a:fillRect/>
          </a:stretch>
        </p:blipFill>
        <p:spPr>
          <a:xfrm>
            <a:off x="3967089" y="1406769"/>
            <a:ext cx="3123028" cy="2715065"/>
          </a:xfrm>
        </p:spPr>
      </p:pic>
    </p:spTree>
    <p:extLst>
      <p:ext uri="{BB962C8B-B14F-4D97-AF65-F5344CB8AC3E}">
        <p14:creationId xmlns:p14="http://schemas.microsoft.com/office/powerpoint/2010/main" val="643801728"/>
      </p:ext>
    </p:extLst>
  </p:cSld>
  <p:clrMapOvr>
    <a:masterClrMapping/>
  </p:clrMapOvr>
</p:sld>
</file>

<file path=ppt/theme/theme1.xml><?xml version="1.0" encoding="utf-8"?>
<a:theme xmlns:a="http://schemas.openxmlformats.org/drawingml/2006/main" name="Пользовательская">
  <a:themeElements>
    <a:clrScheme name="Custom 415">
      <a:dk1>
        <a:srgbClr val="3B3B3B"/>
      </a:dk1>
      <a:lt1>
        <a:sysClr val="window" lastClr="FFFFFF"/>
      </a:lt1>
      <a:dk2>
        <a:srgbClr val="262626"/>
      </a:dk2>
      <a:lt2>
        <a:srgbClr val="C07400"/>
      </a:lt2>
      <a:accent1>
        <a:srgbClr val="005CC9"/>
      </a:accent1>
      <a:accent2>
        <a:srgbClr val="008EDC"/>
      </a:accent2>
      <a:accent3>
        <a:srgbClr val="3DA800"/>
      </a:accent3>
      <a:accent4>
        <a:srgbClr val="7030A0"/>
      </a:accent4>
      <a:accent5>
        <a:srgbClr val="B92AD6"/>
      </a:accent5>
      <a:accent6>
        <a:srgbClr val="1F7100"/>
      </a:accent6>
      <a:hlink>
        <a:srgbClr val="D30F00"/>
      </a:hlink>
      <a:folHlink>
        <a:srgbClr val="D30F00"/>
      </a:folHlink>
    </a:clrScheme>
    <a:fontScheme name="Custom 2">
      <a:majorFont>
        <a:latin typeface="Narkisim"/>
        <a:ea typeface=""/>
        <a:cs typeface=""/>
      </a:majorFont>
      <a:minorFont>
        <a:latin typeface="Tenorit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gradFill>
          <a:gsLst>
            <a:gs pos="0">
              <a:schemeClr val="tx1"/>
            </a:gs>
            <a:gs pos="100000">
              <a:schemeClr val="tx2"/>
            </a:gs>
          </a:gsLst>
          <a:lin ang="360000" scaled="0"/>
        </a:gra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F66931380_Win32" id="{771134FD-1BC7-46EB-9723-B55ECF9F0C11}" vid="{DE667C8D-F186-4977-8ABD-C9F5191E033D}"/>
    </a:ext>
  </a:extLst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8" ma:contentTypeDescription="Create a new document." ma:contentTypeScope="" ma:versionID="60f5a4f2d2b0abadcf532d48ebf9cb71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7dd78129e6a1811f84807ad11c65153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internalName="Background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EA27D8E-DE3D-481C-905D-44ADCF801F76}">
  <ds:schemaRefs>
    <ds:schemaRef ds:uri="http://schemas.microsoft.com/office/2006/metadata/properties"/>
    <ds:schemaRef ds:uri="http://www.w3.org/2000/xmlns/"/>
    <ds:schemaRef ds:uri="http://schemas.microsoft.com/sharepoint/v3"/>
    <ds:schemaRef ds:uri="http://www.w3.org/2001/XMLSchema-instance"/>
    <ds:schemaRef ds:uri="71af3243-3dd4-4a8d-8c0d-dd76da1f02a5"/>
    <ds:schemaRef ds:uri="http://schemas.microsoft.com/office/infopath/2007/PartnerControls"/>
    <ds:schemaRef ds:uri="230e9df3-be65-4c73-a93b-d1236ebd677e"/>
  </ds:schemaRefs>
</ds:datastoreItem>
</file>

<file path=customXml/itemProps2.xml><?xml version="1.0" encoding="utf-8"?>
<ds:datastoreItem xmlns:ds="http://schemas.openxmlformats.org/officeDocument/2006/customXml" ds:itemID="{B6450B55-B496-4B49-9DD2-B71AB023CAA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C9F46F3-DDE7-46C7-84BC-59C1156F2B21}">
  <ds:schemaRefs>
    <ds:schemaRef ds:uri="http://schemas.microsoft.com/office/2006/metadata/contentType"/>
    <ds:schemaRef ds:uri="http://schemas.microsoft.com/office/2006/metadata/properties/metaAttributes"/>
    <ds:schemaRef ds:uri="http://www.w3.org/2000/xmlns/"/>
    <ds:schemaRef ds:uri="http://www.w3.org/2001/XMLSchema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19341</TotalTime>
  <Words>303</Words>
  <Application>Microsoft Office PowerPoint</Application>
  <PresentationFormat>Широкоэкранный</PresentationFormat>
  <Paragraphs>62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2" baseType="lpstr">
      <vt:lpstr>Arial</vt:lpstr>
      <vt:lpstr>Calibri</vt:lpstr>
      <vt:lpstr>Franklin Gothic Book</vt:lpstr>
      <vt:lpstr>Helvetica</vt:lpstr>
      <vt:lpstr>Narkisim</vt:lpstr>
      <vt:lpstr>Tenorite</vt:lpstr>
      <vt:lpstr>Пользовательская</vt:lpstr>
      <vt:lpstr>«ФОРМИРОВАНИЕ ЗДОРОВОГО ОБРАЗА ЖИЗНИ У ДОШКОЛЬНИКОВ»       Подготовили: Педагог: Зибрева В.А. Педагог: Кулькина Т.И. СП  ДС ГБОУ СОШ с. Домашка </vt:lpstr>
      <vt:lpstr>ЦЕЛЬ </vt:lpstr>
      <vt:lpstr>Актуальность </vt:lpstr>
      <vt:lpstr>ЗАДАЧИ РАБОТЫ ПО ФОРМИРОВАНИЮ КУЛЬТУРЫ ЗОЖ У ДОШКОЛЬНИКОВ</vt:lpstr>
      <vt:lpstr>ФИЗКУЛЬТУРНО-ОЗДОРОВИТЕЛЬНАЯ ДЕЯТЕЛЬНОСТЬ ВКЛЮЧАЕТ В СЕБЯ: </vt:lpstr>
      <vt:lpstr>Интерактивные занятия</vt:lpstr>
      <vt:lpstr> </vt:lpstr>
      <vt:lpstr>Утренняя гимнастика</vt:lpstr>
      <vt:lpstr>Музыкально-ритмические занятия</vt:lpstr>
      <vt:lpstr>Физминутки</vt:lpstr>
      <vt:lpstr>Взаимодействие с родителями(проведение совместных праздников) </vt:lpstr>
      <vt:lpstr>Веселые старты                Сдача ГТО</vt:lpstr>
      <vt:lpstr>Презентация PowerPoint</vt:lpstr>
      <vt:lpstr>Встреча с будущими педагогами из ГБПОУ СО «ДГТ»</vt:lpstr>
      <vt:lpstr>Спасибо за внимание! Детский сад СП ДС ГБОУ СОШ с.Домашка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Анастасия Груздева</dc:creator>
  <cp:lastModifiedBy>Валентина Зибрева</cp:lastModifiedBy>
  <cp:revision>13</cp:revision>
  <dcterms:created xsi:type="dcterms:W3CDTF">2025-10-03T13:15:34Z</dcterms:created>
  <dcterms:modified xsi:type="dcterms:W3CDTF">2025-10-09T05:40:47Z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  <property fmtid="{D5CDD505-2E9C-101B-9397-08002B2CF9AE}" pid="3" name="MediaServiceImageTags">
    <vt:lpwstr/>
  </property>
</Properties>
</file>